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handoutMasterIdLst>
    <p:handoutMasterId r:id="rId14"/>
  </p:handoutMasterIdLst>
  <p:sldIdLst>
    <p:sldId id="256" r:id="rId2"/>
    <p:sldId id="261" r:id="rId3"/>
    <p:sldId id="262" r:id="rId4"/>
    <p:sldId id="263" r:id="rId5"/>
    <p:sldId id="265" r:id="rId6"/>
    <p:sldId id="266" r:id="rId7"/>
    <p:sldId id="267" r:id="rId8"/>
    <p:sldId id="268" r:id="rId9"/>
    <p:sldId id="270" r:id="rId10"/>
    <p:sldId id="273" r:id="rId11"/>
    <p:sldId id="274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1888C4-AE76-40E9-BB25-AFB186CC02FB}" type="doc">
      <dgm:prSet loTypeId="urn:microsoft.com/office/officeart/2005/8/layout/chevron2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E0B53C3-5C78-4A96-A052-9E470DB6C6FD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D3DBBFBB-8593-4B30-AB78-E08B59F46DED}" type="parTrans" cxnId="{D303F695-C547-465D-B1BF-E89D47854537}">
      <dgm:prSet/>
      <dgm:spPr/>
      <dgm:t>
        <a:bodyPr/>
        <a:lstStyle/>
        <a:p>
          <a:endParaRPr lang="en-US"/>
        </a:p>
      </dgm:t>
    </dgm:pt>
    <dgm:pt modelId="{AEF1D510-2D17-4D02-A312-10F4C900A17D}" type="sibTrans" cxnId="{D303F695-C547-465D-B1BF-E89D47854537}">
      <dgm:prSet/>
      <dgm:spPr/>
      <dgm:t>
        <a:bodyPr/>
        <a:lstStyle/>
        <a:p>
          <a:endParaRPr lang="en-US"/>
        </a:p>
      </dgm:t>
    </dgm:pt>
    <dgm:pt modelId="{083910A1-4857-47CA-B1F4-2F62F150A32B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B0D80CE4-0592-419A-9F5E-C8FBE7E0A60D}" type="sibTrans" cxnId="{175E0AD3-6A5B-4513-A709-FDAC6EF37CBA}">
      <dgm:prSet/>
      <dgm:spPr/>
      <dgm:t>
        <a:bodyPr/>
        <a:lstStyle/>
        <a:p>
          <a:endParaRPr lang="en-US"/>
        </a:p>
      </dgm:t>
    </dgm:pt>
    <dgm:pt modelId="{AD0D0B3D-0685-4452-8BEF-E5BD2CEDFEF2}" type="parTrans" cxnId="{175E0AD3-6A5B-4513-A709-FDAC6EF37CBA}">
      <dgm:prSet/>
      <dgm:spPr/>
      <dgm:t>
        <a:bodyPr/>
        <a:lstStyle/>
        <a:p>
          <a:endParaRPr lang="en-US"/>
        </a:p>
      </dgm:t>
    </dgm:pt>
    <dgm:pt modelId="{1959AD29-6867-404F-BA68-AB42E55273CF}">
      <dgm:prSet custT="1"/>
      <dgm:spPr/>
      <dgm:t>
        <a:bodyPr/>
        <a:lstStyle/>
        <a:p>
          <a:r>
            <a:rPr lang="en-US" sz="2400" dirty="0" smtClean="0"/>
            <a:t>Ensure Child Right privacy</a:t>
          </a:r>
          <a:endParaRPr lang="en-US" sz="2400" dirty="0"/>
        </a:p>
      </dgm:t>
    </dgm:pt>
    <dgm:pt modelId="{0559649B-01BF-4D13-AC28-EE901575C97D}" type="parTrans" cxnId="{FF8774E2-EC99-47A1-99BB-E213CD50E93F}">
      <dgm:prSet/>
      <dgm:spPr/>
      <dgm:t>
        <a:bodyPr/>
        <a:lstStyle/>
        <a:p>
          <a:endParaRPr lang="en-US"/>
        </a:p>
      </dgm:t>
    </dgm:pt>
    <dgm:pt modelId="{906B8294-3076-4A70-AC59-9E586EEEE911}" type="sibTrans" cxnId="{FF8774E2-EC99-47A1-99BB-E213CD50E93F}">
      <dgm:prSet/>
      <dgm:spPr/>
      <dgm:t>
        <a:bodyPr/>
        <a:lstStyle/>
        <a:p>
          <a:endParaRPr lang="en-US"/>
        </a:p>
      </dgm:t>
    </dgm:pt>
    <dgm:pt modelId="{10AF4252-9311-4D16-93B9-B97CE632101D}">
      <dgm:prSet custT="1"/>
      <dgm:spPr/>
      <dgm:t>
        <a:bodyPr/>
        <a:lstStyle/>
        <a:p>
          <a:endParaRPr lang="en-US" sz="1800" dirty="0"/>
        </a:p>
      </dgm:t>
    </dgm:pt>
    <dgm:pt modelId="{85DE10ED-8E94-4591-B5DD-4A12FED87A35}" type="parTrans" cxnId="{716F575E-1566-492C-A5DC-29F82E6ACCAD}">
      <dgm:prSet/>
      <dgm:spPr/>
      <dgm:t>
        <a:bodyPr/>
        <a:lstStyle/>
        <a:p>
          <a:endParaRPr lang="en-US"/>
        </a:p>
      </dgm:t>
    </dgm:pt>
    <dgm:pt modelId="{1AB1BB7D-079A-4828-94CE-2DFEA0D1A68C}" type="sibTrans" cxnId="{716F575E-1566-492C-A5DC-29F82E6ACCAD}">
      <dgm:prSet/>
      <dgm:spPr/>
      <dgm:t>
        <a:bodyPr/>
        <a:lstStyle/>
        <a:p>
          <a:endParaRPr lang="en-US"/>
        </a:p>
      </dgm:t>
    </dgm:pt>
    <dgm:pt modelId="{13C7BAF2-60A7-4E03-A8A6-DFBDBAED52FA}">
      <dgm:prSet custT="1"/>
      <dgm:spPr/>
      <dgm:t>
        <a:bodyPr/>
        <a:lstStyle/>
        <a:p>
          <a:r>
            <a:rPr lang="en-US" sz="2400" dirty="0" smtClean="0"/>
            <a:t>Ensure child’s identity is not revealed</a:t>
          </a:r>
          <a:endParaRPr lang="en-US" sz="2400" dirty="0"/>
        </a:p>
      </dgm:t>
    </dgm:pt>
    <dgm:pt modelId="{0A1616DE-99F2-4B09-BF32-F0D68206F86A}" type="parTrans" cxnId="{93333CA0-B58A-4263-934D-BE91533AD5F2}">
      <dgm:prSet/>
      <dgm:spPr/>
      <dgm:t>
        <a:bodyPr/>
        <a:lstStyle/>
        <a:p>
          <a:endParaRPr lang="en-US"/>
        </a:p>
      </dgm:t>
    </dgm:pt>
    <dgm:pt modelId="{E0ECA8E7-EE85-4443-A689-9B2C6DD619D8}" type="sibTrans" cxnId="{93333CA0-B58A-4263-934D-BE91533AD5F2}">
      <dgm:prSet/>
      <dgm:spPr/>
      <dgm:t>
        <a:bodyPr/>
        <a:lstStyle/>
        <a:p>
          <a:endParaRPr lang="en-US"/>
        </a:p>
      </dgm:t>
    </dgm:pt>
    <dgm:pt modelId="{44BB8339-47A6-4869-B70C-78A3B586E55F}">
      <dgm:prSet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6C42DB20-0AC9-4244-B3BA-56775853C65A}" type="parTrans" cxnId="{07C4C384-9B35-4278-B0A8-FBFA28C067D0}">
      <dgm:prSet/>
      <dgm:spPr/>
      <dgm:t>
        <a:bodyPr/>
        <a:lstStyle/>
        <a:p>
          <a:endParaRPr lang="en-US"/>
        </a:p>
      </dgm:t>
    </dgm:pt>
    <dgm:pt modelId="{F23376E0-4535-4B27-AB12-ECF3B28CDAD8}" type="sibTrans" cxnId="{07C4C384-9B35-4278-B0A8-FBFA28C067D0}">
      <dgm:prSet/>
      <dgm:spPr/>
      <dgm:t>
        <a:bodyPr/>
        <a:lstStyle/>
        <a:p>
          <a:endParaRPr lang="en-US"/>
        </a:p>
      </dgm:t>
    </dgm:pt>
    <dgm:pt modelId="{3294D02C-3E8D-4FFB-BCAE-593DF7D76327}">
      <dgm:prSet custT="1"/>
      <dgm:spPr/>
      <dgm:t>
        <a:bodyPr/>
        <a:lstStyle/>
        <a:p>
          <a:r>
            <a:rPr lang="en-US" sz="2400" dirty="0" smtClean="0"/>
            <a:t>Media should not sensitize the issues relating to children.</a:t>
          </a:r>
          <a:endParaRPr lang="en-US" sz="2400" dirty="0"/>
        </a:p>
      </dgm:t>
    </dgm:pt>
    <dgm:pt modelId="{815A0539-8E00-4D3C-9954-2766098C83F4}" type="parTrans" cxnId="{D0D3C49F-D34A-4EDC-A384-22FB7FFCABE0}">
      <dgm:prSet/>
      <dgm:spPr/>
      <dgm:t>
        <a:bodyPr/>
        <a:lstStyle/>
        <a:p>
          <a:endParaRPr lang="en-US"/>
        </a:p>
      </dgm:t>
    </dgm:pt>
    <dgm:pt modelId="{A7093F28-F926-479F-B129-5CD0CBCA827B}" type="sibTrans" cxnId="{D0D3C49F-D34A-4EDC-A384-22FB7FFCABE0}">
      <dgm:prSet/>
      <dgm:spPr/>
      <dgm:t>
        <a:bodyPr/>
        <a:lstStyle/>
        <a:p>
          <a:endParaRPr lang="en-US"/>
        </a:p>
      </dgm:t>
    </dgm:pt>
    <dgm:pt modelId="{77A884FA-8D17-4F11-8099-BE6EE30BF186}">
      <dgm:prSet/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D451BB5C-FEBB-4AAF-8539-9D3CD49533F2}" type="parTrans" cxnId="{D1015F03-19FB-4EBF-A5F5-AD3DC3329501}">
      <dgm:prSet/>
      <dgm:spPr/>
      <dgm:t>
        <a:bodyPr/>
        <a:lstStyle/>
        <a:p>
          <a:endParaRPr lang="en-US"/>
        </a:p>
      </dgm:t>
    </dgm:pt>
    <dgm:pt modelId="{4987AD34-2E4E-47DF-A577-EEC9997766E1}" type="sibTrans" cxnId="{D1015F03-19FB-4EBF-A5F5-AD3DC3329501}">
      <dgm:prSet/>
      <dgm:spPr/>
      <dgm:t>
        <a:bodyPr/>
        <a:lstStyle/>
        <a:p>
          <a:endParaRPr lang="en-US"/>
        </a:p>
      </dgm:t>
    </dgm:pt>
    <dgm:pt modelId="{B24E1774-9EAF-448C-B162-779316F358A0}">
      <dgm:prSet custT="1"/>
      <dgm:spPr/>
      <dgm:t>
        <a:bodyPr/>
        <a:lstStyle/>
        <a:p>
          <a:r>
            <a:rPr lang="en-US" sz="2400" dirty="0" smtClean="0"/>
            <a:t>To protect child’s identity media should morph face of a child where privacy/ anonymity is required.</a:t>
          </a:r>
          <a:endParaRPr lang="en-US" sz="2400" dirty="0"/>
        </a:p>
      </dgm:t>
    </dgm:pt>
    <dgm:pt modelId="{77493695-D233-45C8-B5D8-93A8F9C2F87A}" type="parTrans" cxnId="{096EBF49-17F5-4BD0-9E22-B347E6C5F4B3}">
      <dgm:prSet/>
      <dgm:spPr/>
      <dgm:t>
        <a:bodyPr/>
        <a:lstStyle/>
        <a:p>
          <a:endParaRPr lang="en-US"/>
        </a:p>
      </dgm:t>
    </dgm:pt>
    <dgm:pt modelId="{BE2D1690-790A-4745-BF1A-016EBC279D41}" type="sibTrans" cxnId="{096EBF49-17F5-4BD0-9E22-B347E6C5F4B3}">
      <dgm:prSet/>
      <dgm:spPr/>
      <dgm:t>
        <a:bodyPr/>
        <a:lstStyle/>
        <a:p>
          <a:endParaRPr lang="en-US"/>
        </a:p>
      </dgm:t>
    </dgm:pt>
    <dgm:pt modelId="{4F7C0246-F9D1-4AA7-B18C-885DE92F7EB5}">
      <dgm:prSet custT="1"/>
      <dgm:spPr/>
      <dgm:t>
        <a:bodyPr/>
        <a:lstStyle/>
        <a:p>
          <a:endParaRPr lang="en-US" sz="2400" dirty="0"/>
        </a:p>
      </dgm:t>
    </dgm:pt>
    <dgm:pt modelId="{1BD6C402-D9F4-4366-B40D-33A645276F0F}" type="parTrans" cxnId="{1E4486D0-30B9-4AF6-8007-462E40E424D1}">
      <dgm:prSet/>
      <dgm:spPr/>
      <dgm:t>
        <a:bodyPr/>
        <a:lstStyle/>
        <a:p>
          <a:endParaRPr lang="en-US"/>
        </a:p>
      </dgm:t>
    </dgm:pt>
    <dgm:pt modelId="{E3952454-A6ED-4EA9-8DC1-61AB96880B5B}" type="sibTrans" cxnId="{1E4486D0-30B9-4AF6-8007-462E40E424D1}">
      <dgm:prSet/>
      <dgm:spPr/>
      <dgm:t>
        <a:bodyPr/>
        <a:lstStyle/>
        <a:p>
          <a:endParaRPr lang="en-US"/>
        </a:p>
      </dgm:t>
    </dgm:pt>
    <dgm:pt modelId="{420E3053-4A98-41C5-AB76-28A574E65AF3}" type="pres">
      <dgm:prSet presAssocID="{0B1888C4-AE76-40E9-BB25-AFB186CC02F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D2B5B8-DF33-406F-A00B-63E8C706F8E5}" type="pres">
      <dgm:prSet presAssocID="{DE0B53C3-5C78-4A96-A052-9E470DB6C6FD}" presName="composite" presStyleCnt="0"/>
      <dgm:spPr/>
    </dgm:pt>
    <dgm:pt modelId="{7505A79B-8A0A-458C-90CB-9FB2B1F708DF}" type="pres">
      <dgm:prSet presAssocID="{DE0B53C3-5C78-4A96-A052-9E470DB6C6FD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0728A4-F464-4B28-854C-41277BD0DB06}" type="pres">
      <dgm:prSet presAssocID="{DE0B53C3-5C78-4A96-A052-9E470DB6C6FD}" presName="descendantText" presStyleLbl="alignAcc1" presStyleIdx="0" presStyleCnt="4" custScaleY="1073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C55FC6-D8C8-415E-B77E-20A752D1EFE5}" type="pres">
      <dgm:prSet presAssocID="{AEF1D510-2D17-4D02-A312-10F4C900A17D}" presName="sp" presStyleCnt="0"/>
      <dgm:spPr/>
    </dgm:pt>
    <dgm:pt modelId="{A0818E93-BA98-41DB-938F-A28ECCCDA7A7}" type="pres">
      <dgm:prSet presAssocID="{083910A1-4857-47CA-B1F4-2F62F150A32B}" presName="composite" presStyleCnt="0"/>
      <dgm:spPr/>
    </dgm:pt>
    <dgm:pt modelId="{20A319A4-7335-4699-841D-457FBDA48836}" type="pres">
      <dgm:prSet presAssocID="{083910A1-4857-47CA-B1F4-2F62F150A32B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93414-F780-4BFB-9CA4-F13CDBE3D070}" type="pres">
      <dgm:prSet presAssocID="{083910A1-4857-47CA-B1F4-2F62F150A32B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A41E2E-2035-4AE7-AD41-8F0BA6475F7E}" type="pres">
      <dgm:prSet presAssocID="{B0D80CE4-0592-419A-9F5E-C8FBE7E0A60D}" presName="sp" presStyleCnt="0"/>
      <dgm:spPr/>
    </dgm:pt>
    <dgm:pt modelId="{5665A68B-3AC9-4097-83CF-0E3D3151AC5B}" type="pres">
      <dgm:prSet presAssocID="{44BB8339-47A6-4869-B70C-78A3B586E55F}" presName="composite" presStyleCnt="0"/>
      <dgm:spPr/>
    </dgm:pt>
    <dgm:pt modelId="{16E1439B-7F0B-4BCA-BC2C-6DBCC77D989F}" type="pres">
      <dgm:prSet presAssocID="{44BB8339-47A6-4869-B70C-78A3B586E55F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048C7D-4F8D-4BC8-8661-3CB4BF3962DC}" type="pres">
      <dgm:prSet presAssocID="{44BB8339-47A6-4869-B70C-78A3B586E55F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125D2-485A-4C50-A1B9-5349435EFF91}" type="pres">
      <dgm:prSet presAssocID="{F23376E0-4535-4B27-AB12-ECF3B28CDAD8}" presName="sp" presStyleCnt="0"/>
      <dgm:spPr/>
    </dgm:pt>
    <dgm:pt modelId="{B83DBCB7-784D-48EE-82B4-A406460E129E}" type="pres">
      <dgm:prSet presAssocID="{77A884FA-8D17-4F11-8099-BE6EE30BF186}" presName="composite" presStyleCnt="0"/>
      <dgm:spPr/>
    </dgm:pt>
    <dgm:pt modelId="{8153CA7A-AC69-4C8F-B13F-723946966039}" type="pres">
      <dgm:prSet presAssocID="{77A884FA-8D17-4F11-8099-BE6EE30BF186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EDB6E9-AC6E-44AD-AFA6-BA5F3A062B1A}" type="pres">
      <dgm:prSet presAssocID="{77A884FA-8D17-4F11-8099-BE6EE30BF186}" presName="descendantText" presStyleLbl="alignAcc1" presStyleIdx="3" presStyleCnt="4" custLinFactNeighborX="2138" custLinFactNeighborY="86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0DACBB-BF29-4430-81C0-34C3214245C4}" type="presOf" srcId="{B24E1774-9EAF-448C-B162-779316F358A0}" destId="{69EDB6E9-AC6E-44AD-AFA6-BA5F3A062B1A}" srcOrd="0" destOrd="0" presId="urn:microsoft.com/office/officeart/2005/8/layout/chevron2"/>
    <dgm:cxn modelId="{C175D4C1-B650-4B29-ACBC-C64B0377D849}" type="presOf" srcId="{13C7BAF2-60A7-4E03-A8A6-DFBDBAED52FA}" destId="{7C093414-F780-4BFB-9CA4-F13CDBE3D070}" srcOrd="0" destOrd="0" presId="urn:microsoft.com/office/officeart/2005/8/layout/chevron2"/>
    <dgm:cxn modelId="{096EBF49-17F5-4BD0-9E22-B347E6C5F4B3}" srcId="{77A884FA-8D17-4F11-8099-BE6EE30BF186}" destId="{B24E1774-9EAF-448C-B162-779316F358A0}" srcOrd="0" destOrd="0" parTransId="{77493695-D233-45C8-B5D8-93A8F9C2F87A}" sibTransId="{BE2D1690-790A-4745-BF1A-016EBC279D41}"/>
    <dgm:cxn modelId="{D1015F03-19FB-4EBF-A5F5-AD3DC3329501}" srcId="{0B1888C4-AE76-40E9-BB25-AFB186CC02FB}" destId="{77A884FA-8D17-4F11-8099-BE6EE30BF186}" srcOrd="3" destOrd="0" parTransId="{D451BB5C-FEBB-4AAF-8539-9D3CD49533F2}" sibTransId="{4987AD34-2E4E-47DF-A577-EEC9997766E1}"/>
    <dgm:cxn modelId="{93333CA0-B58A-4263-934D-BE91533AD5F2}" srcId="{083910A1-4857-47CA-B1F4-2F62F150A32B}" destId="{13C7BAF2-60A7-4E03-A8A6-DFBDBAED52FA}" srcOrd="0" destOrd="0" parTransId="{0A1616DE-99F2-4B09-BF32-F0D68206F86A}" sibTransId="{E0ECA8E7-EE85-4443-A689-9B2C6DD619D8}"/>
    <dgm:cxn modelId="{5136E862-1866-41DD-8870-D7412FDAA09A}" type="presOf" srcId="{4F7C0246-F9D1-4AA7-B18C-885DE92F7EB5}" destId="{700728A4-F464-4B28-854C-41277BD0DB06}" srcOrd="0" destOrd="0" presId="urn:microsoft.com/office/officeart/2005/8/layout/chevron2"/>
    <dgm:cxn modelId="{D303F695-C547-465D-B1BF-E89D47854537}" srcId="{0B1888C4-AE76-40E9-BB25-AFB186CC02FB}" destId="{DE0B53C3-5C78-4A96-A052-9E470DB6C6FD}" srcOrd="0" destOrd="0" parTransId="{D3DBBFBB-8593-4B30-AB78-E08B59F46DED}" sibTransId="{AEF1D510-2D17-4D02-A312-10F4C900A17D}"/>
    <dgm:cxn modelId="{1E4486D0-30B9-4AF6-8007-462E40E424D1}" srcId="{DE0B53C3-5C78-4A96-A052-9E470DB6C6FD}" destId="{4F7C0246-F9D1-4AA7-B18C-885DE92F7EB5}" srcOrd="0" destOrd="0" parTransId="{1BD6C402-D9F4-4366-B40D-33A645276F0F}" sibTransId="{E3952454-A6ED-4EA9-8DC1-61AB96880B5B}"/>
    <dgm:cxn modelId="{716F575E-1566-492C-A5DC-29F82E6ACCAD}" srcId="{DE0B53C3-5C78-4A96-A052-9E470DB6C6FD}" destId="{10AF4252-9311-4D16-93B9-B97CE632101D}" srcOrd="2" destOrd="0" parTransId="{85DE10ED-8E94-4591-B5DD-4A12FED87A35}" sibTransId="{1AB1BB7D-079A-4828-94CE-2DFEA0D1A68C}"/>
    <dgm:cxn modelId="{2D508934-E47D-40BA-B6CD-770F56346EB7}" type="presOf" srcId="{3294D02C-3E8D-4FFB-BCAE-593DF7D76327}" destId="{78048C7D-4F8D-4BC8-8661-3CB4BF3962DC}" srcOrd="0" destOrd="0" presId="urn:microsoft.com/office/officeart/2005/8/layout/chevron2"/>
    <dgm:cxn modelId="{FCC603DE-4B79-40A2-8F07-8C1127826A70}" type="presOf" srcId="{DE0B53C3-5C78-4A96-A052-9E470DB6C6FD}" destId="{7505A79B-8A0A-458C-90CB-9FB2B1F708DF}" srcOrd="0" destOrd="0" presId="urn:microsoft.com/office/officeart/2005/8/layout/chevron2"/>
    <dgm:cxn modelId="{D0D3C49F-D34A-4EDC-A384-22FB7FFCABE0}" srcId="{44BB8339-47A6-4869-B70C-78A3B586E55F}" destId="{3294D02C-3E8D-4FFB-BCAE-593DF7D76327}" srcOrd="0" destOrd="0" parTransId="{815A0539-8E00-4D3C-9954-2766098C83F4}" sibTransId="{A7093F28-F926-479F-B129-5CD0CBCA827B}"/>
    <dgm:cxn modelId="{07C4C384-9B35-4278-B0A8-FBFA28C067D0}" srcId="{0B1888C4-AE76-40E9-BB25-AFB186CC02FB}" destId="{44BB8339-47A6-4869-B70C-78A3B586E55F}" srcOrd="2" destOrd="0" parTransId="{6C42DB20-0AC9-4244-B3BA-56775853C65A}" sibTransId="{F23376E0-4535-4B27-AB12-ECF3B28CDAD8}"/>
    <dgm:cxn modelId="{FF8774E2-EC99-47A1-99BB-E213CD50E93F}" srcId="{DE0B53C3-5C78-4A96-A052-9E470DB6C6FD}" destId="{1959AD29-6867-404F-BA68-AB42E55273CF}" srcOrd="1" destOrd="0" parTransId="{0559649B-01BF-4D13-AC28-EE901575C97D}" sibTransId="{906B8294-3076-4A70-AC59-9E586EEEE911}"/>
    <dgm:cxn modelId="{515A4478-B83A-485D-B8F3-C8B430F297E0}" type="presOf" srcId="{1959AD29-6867-404F-BA68-AB42E55273CF}" destId="{700728A4-F464-4B28-854C-41277BD0DB06}" srcOrd="0" destOrd="1" presId="urn:microsoft.com/office/officeart/2005/8/layout/chevron2"/>
    <dgm:cxn modelId="{CA0EF3BA-EF14-44F8-94F9-98B817BA39C9}" type="presOf" srcId="{0B1888C4-AE76-40E9-BB25-AFB186CC02FB}" destId="{420E3053-4A98-41C5-AB76-28A574E65AF3}" srcOrd="0" destOrd="0" presId="urn:microsoft.com/office/officeart/2005/8/layout/chevron2"/>
    <dgm:cxn modelId="{C37635F4-8E30-430D-9DE6-B78872BB14B0}" type="presOf" srcId="{083910A1-4857-47CA-B1F4-2F62F150A32B}" destId="{20A319A4-7335-4699-841D-457FBDA48836}" srcOrd="0" destOrd="0" presId="urn:microsoft.com/office/officeart/2005/8/layout/chevron2"/>
    <dgm:cxn modelId="{175E0AD3-6A5B-4513-A709-FDAC6EF37CBA}" srcId="{0B1888C4-AE76-40E9-BB25-AFB186CC02FB}" destId="{083910A1-4857-47CA-B1F4-2F62F150A32B}" srcOrd="1" destOrd="0" parTransId="{AD0D0B3D-0685-4452-8BEF-E5BD2CEDFEF2}" sibTransId="{B0D80CE4-0592-419A-9F5E-C8FBE7E0A60D}"/>
    <dgm:cxn modelId="{BBD57217-44F5-4E75-87AD-3845FD7072A3}" type="presOf" srcId="{10AF4252-9311-4D16-93B9-B97CE632101D}" destId="{700728A4-F464-4B28-854C-41277BD0DB06}" srcOrd="0" destOrd="2" presId="urn:microsoft.com/office/officeart/2005/8/layout/chevron2"/>
    <dgm:cxn modelId="{E84DE6E1-1D2B-41FA-95C8-64191AD02DC8}" type="presOf" srcId="{77A884FA-8D17-4F11-8099-BE6EE30BF186}" destId="{8153CA7A-AC69-4C8F-B13F-723946966039}" srcOrd="0" destOrd="0" presId="urn:microsoft.com/office/officeart/2005/8/layout/chevron2"/>
    <dgm:cxn modelId="{3A4C1804-FB78-41B4-B23C-FDC17CF39851}" type="presOf" srcId="{44BB8339-47A6-4869-B70C-78A3B586E55F}" destId="{16E1439B-7F0B-4BCA-BC2C-6DBCC77D989F}" srcOrd="0" destOrd="0" presId="urn:microsoft.com/office/officeart/2005/8/layout/chevron2"/>
    <dgm:cxn modelId="{7A377982-3B7B-4E4B-9587-27BE7D3B3E8A}" type="presParOf" srcId="{420E3053-4A98-41C5-AB76-28A574E65AF3}" destId="{D5D2B5B8-DF33-406F-A00B-63E8C706F8E5}" srcOrd="0" destOrd="0" presId="urn:microsoft.com/office/officeart/2005/8/layout/chevron2"/>
    <dgm:cxn modelId="{4F11CD66-197E-4B47-A247-BC99AD944968}" type="presParOf" srcId="{D5D2B5B8-DF33-406F-A00B-63E8C706F8E5}" destId="{7505A79B-8A0A-458C-90CB-9FB2B1F708DF}" srcOrd="0" destOrd="0" presId="urn:microsoft.com/office/officeart/2005/8/layout/chevron2"/>
    <dgm:cxn modelId="{1C77915B-B687-4D02-8B2F-D9D3BE792A5D}" type="presParOf" srcId="{D5D2B5B8-DF33-406F-A00B-63E8C706F8E5}" destId="{700728A4-F464-4B28-854C-41277BD0DB06}" srcOrd="1" destOrd="0" presId="urn:microsoft.com/office/officeart/2005/8/layout/chevron2"/>
    <dgm:cxn modelId="{2A040516-8407-408B-859C-289F3035CFB4}" type="presParOf" srcId="{420E3053-4A98-41C5-AB76-28A574E65AF3}" destId="{D1C55FC6-D8C8-415E-B77E-20A752D1EFE5}" srcOrd="1" destOrd="0" presId="urn:microsoft.com/office/officeart/2005/8/layout/chevron2"/>
    <dgm:cxn modelId="{3020297A-697E-48EF-BFE5-2162A3252ACB}" type="presParOf" srcId="{420E3053-4A98-41C5-AB76-28A574E65AF3}" destId="{A0818E93-BA98-41DB-938F-A28ECCCDA7A7}" srcOrd="2" destOrd="0" presId="urn:microsoft.com/office/officeart/2005/8/layout/chevron2"/>
    <dgm:cxn modelId="{1CA3E946-4B3C-4393-BEA3-BD112ADFB373}" type="presParOf" srcId="{A0818E93-BA98-41DB-938F-A28ECCCDA7A7}" destId="{20A319A4-7335-4699-841D-457FBDA48836}" srcOrd="0" destOrd="0" presId="urn:microsoft.com/office/officeart/2005/8/layout/chevron2"/>
    <dgm:cxn modelId="{22A64C20-E97F-4945-939F-3EC291A79562}" type="presParOf" srcId="{A0818E93-BA98-41DB-938F-A28ECCCDA7A7}" destId="{7C093414-F780-4BFB-9CA4-F13CDBE3D070}" srcOrd="1" destOrd="0" presId="urn:microsoft.com/office/officeart/2005/8/layout/chevron2"/>
    <dgm:cxn modelId="{3962C77A-9C1C-440C-B289-57F6330DC22C}" type="presParOf" srcId="{420E3053-4A98-41C5-AB76-28A574E65AF3}" destId="{9AA41E2E-2035-4AE7-AD41-8F0BA6475F7E}" srcOrd="3" destOrd="0" presId="urn:microsoft.com/office/officeart/2005/8/layout/chevron2"/>
    <dgm:cxn modelId="{77EDC84B-3772-4E6D-A506-177A567BB5D7}" type="presParOf" srcId="{420E3053-4A98-41C5-AB76-28A574E65AF3}" destId="{5665A68B-3AC9-4097-83CF-0E3D3151AC5B}" srcOrd="4" destOrd="0" presId="urn:microsoft.com/office/officeart/2005/8/layout/chevron2"/>
    <dgm:cxn modelId="{02686B9D-EACD-47DD-AD80-852622BC9A4E}" type="presParOf" srcId="{5665A68B-3AC9-4097-83CF-0E3D3151AC5B}" destId="{16E1439B-7F0B-4BCA-BC2C-6DBCC77D989F}" srcOrd="0" destOrd="0" presId="urn:microsoft.com/office/officeart/2005/8/layout/chevron2"/>
    <dgm:cxn modelId="{05D6C1C1-9B27-47C8-B3A6-32D38A59C04B}" type="presParOf" srcId="{5665A68B-3AC9-4097-83CF-0E3D3151AC5B}" destId="{78048C7D-4F8D-4BC8-8661-3CB4BF3962DC}" srcOrd="1" destOrd="0" presId="urn:microsoft.com/office/officeart/2005/8/layout/chevron2"/>
    <dgm:cxn modelId="{6A72C87F-FD5F-473B-8E05-033FD2ADB6E0}" type="presParOf" srcId="{420E3053-4A98-41C5-AB76-28A574E65AF3}" destId="{595125D2-485A-4C50-A1B9-5349435EFF91}" srcOrd="5" destOrd="0" presId="urn:microsoft.com/office/officeart/2005/8/layout/chevron2"/>
    <dgm:cxn modelId="{7D04787C-AF84-4985-BAE8-2E2B34AB7D55}" type="presParOf" srcId="{420E3053-4A98-41C5-AB76-28A574E65AF3}" destId="{B83DBCB7-784D-48EE-82B4-A406460E129E}" srcOrd="6" destOrd="0" presId="urn:microsoft.com/office/officeart/2005/8/layout/chevron2"/>
    <dgm:cxn modelId="{4DBAE1A7-17F6-4EDF-8DD3-03D685831FD2}" type="presParOf" srcId="{B83DBCB7-784D-48EE-82B4-A406460E129E}" destId="{8153CA7A-AC69-4C8F-B13F-723946966039}" srcOrd="0" destOrd="0" presId="urn:microsoft.com/office/officeart/2005/8/layout/chevron2"/>
    <dgm:cxn modelId="{4B671B53-69A3-4578-84B5-AD54B96922DF}" type="presParOf" srcId="{B83DBCB7-784D-48EE-82B4-A406460E129E}" destId="{69EDB6E9-AC6E-44AD-AFA6-BA5F3A062B1A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1888C4-AE76-40E9-BB25-AFB186CC02FB}" type="doc">
      <dgm:prSet loTypeId="urn:microsoft.com/office/officeart/2005/8/layout/chevron2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E0B53C3-5C78-4A96-A052-9E470DB6C6FD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D3DBBFBB-8593-4B30-AB78-E08B59F46DED}" type="parTrans" cxnId="{D303F695-C547-465D-B1BF-E89D47854537}">
      <dgm:prSet/>
      <dgm:spPr/>
      <dgm:t>
        <a:bodyPr/>
        <a:lstStyle/>
        <a:p>
          <a:endParaRPr lang="en-US"/>
        </a:p>
      </dgm:t>
    </dgm:pt>
    <dgm:pt modelId="{AEF1D510-2D17-4D02-A312-10F4C900A17D}" type="sibTrans" cxnId="{D303F695-C547-465D-B1BF-E89D47854537}">
      <dgm:prSet/>
      <dgm:spPr/>
      <dgm:t>
        <a:bodyPr/>
        <a:lstStyle/>
        <a:p>
          <a:endParaRPr lang="en-US"/>
        </a:p>
      </dgm:t>
    </dgm:pt>
    <dgm:pt modelId="{083910A1-4857-47CA-B1F4-2F62F150A32B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B0D80CE4-0592-419A-9F5E-C8FBE7E0A60D}" type="sibTrans" cxnId="{175E0AD3-6A5B-4513-A709-FDAC6EF37CBA}">
      <dgm:prSet/>
      <dgm:spPr/>
      <dgm:t>
        <a:bodyPr/>
        <a:lstStyle/>
        <a:p>
          <a:endParaRPr lang="en-US"/>
        </a:p>
      </dgm:t>
    </dgm:pt>
    <dgm:pt modelId="{AD0D0B3D-0685-4452-8BEF-E5BD2CEDFEF2}" type="parTrans" cxnId="{175E0AD3-6A5B-4513-A709-FDAC6EF37CBA}">
      <dgm:prSet/>
      <dgm:spPr/>
      <dgm:t>
        <a:bodyPr/>
        <a:lstStyle/>
        <a:p>
          <a:endParaRPr lang="en-US"/>
        </a:p>
      </dgm:t>
    </dgm:pt>
    <dgm:pt modelId="{E89AED9B-B074-4B96-9F94-008282B88469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232CB662-B8A0-4DC1-9F9A-A1BB4B126E76}" type="sibTrans" cxnId="{1C627B87-FEAC-4304-9B10-2F54273A1990}">
      <dgm:prSet/>
      <dgm:spPr/>
      <dgm:t>
        <a:bodyPr/>
        <a:lstStyle/>
        <a:p>
          <a:endParaRPr lang="en-US"/>
        </a:p>
      </dgm:t>
    </dgm:pt>
    <dgm:pt modelId="{B1246273-1C00-4E46-AC4F-87677273DFE0}" type="parTrans" cxnId="{1C627B87-FEAC-4304-9B10-2F54273A1990}">
      <dgm:prSet/>
      <dgm:spPr/>
      <dgm:t>
        <a:bodyPr/>
        <a:lstStyle/>
        <a:p>
          <a:endParaRPr lang="en-US"/>
        </a:p>
      </dgm:t>
    </dgm:pt>
    <dgm:pt modelId="{1959AD29-6867-404F-BA68-AB42E55273CF}">
      <dgm:prSet custT="1"/>
      <dgm:spPr/>
      <dgm:t>
        <a:bodyPr/>
        <a:lstStyle/>
        <a:p>
          <a:r>
            <a:rPr lang="en-US" sz="2400" dirty="0" smtClean="0"/>
            <a:t>Interview should be in the child’s interest.</a:t>
          </a:r>
          <a:endParaRPr lang="en-US" sz="2400" dirty="0"/>
        </a:p>
      </dgm:t>
    </dgm:pt>
    <dgm:pt modelId="{0559649B-01BF-4D13-AC28-EE901575C97D}" type="parTrans" cxnId="{FF8774E2-EC99-47A1-99BB-E213CD50E93F}">
      <dgm:prSet/>
      <dgm:spPr/>
      <dgm:t>
        <a:bodyPr/>
        <a:lstStyle/>
        <a:p>
          <a:endParaRPr lang="en-US"/>
        </a:p>
      </dgm:t>
    </dgm:pt>
    <dgm:pt modelId="{906B8294-3076-4A70-AC59-9E586EEEE911}" type="sibTrans" cxnId="{FF8774E2-EC99-47A1-99BB-E213CD50E93F}">
      <dgm:prSet/>
      <dgm:spPr/>
      <dgm:t>
        <a:bodyPr/>
        <a:lstStyle/>
        <a:p>
          <a:endParaRPr lang="en-US"/>
        </a:p>
      </dgm:t>
    </dgm:pt>
    <dgm:pt modelId="{C2288293-A9D0-4A8C-BF13-AB590DB82576}">
      <dgm:prSet/>
      <dgm:spPr/>
      <dgm:t>
        <a:bodyPr/>
        <a:lstStyle/>
        <a:p>
          <a:endParaRPr lang="en-US" sz="1600" dirty="0"/>
        </a:p>
      </dgm:t>
    </dgm:pt>
    <dgm:pt modelId="{7FFAF78F-D98A-4D9D-8639-4C006FB787B0}" type="parTrans" cxnId="{2E2FCD64-CF24-4D2F-9827-43669E27B808}">
      <dgm:prSet/>
      <dgm:spPr/>
      <dgm:t>
        <a:bodyPr/>
        <a:lstStyle/>
        <a:p>
          <a:endParaRPr lang="en-US"/>
        </a:p>
      </dgm:t>
    </dgm:pt>
    <dgm:pt modelId="{B19FA228-7B19-430C-B719-F58AD6B90E03}" type="sibTrans" cxnId="{2E2FCD64-CF24-4D2F-9827-43669E27B808}">
      <dgm:prSet/>
      <dgm:spPr/>
      <dgm:t>
        <a:bodyPr/>
        <a:lstStyle/>
        <a:p>
          <a:endParaRPr lang="en-US"/>
        </a:p>
      </dgm:t>
    </dgm:pt>
    <dgm:pt modelId="{44BB8339-47A6-4869-B70C-78A3B586E55F}">
      <dgm:prSet/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6C42DB20-0AC9-4244-B3BA-56775853C65A}" type="parTrans" cxnId="{07C4C384-9B35-4278-B0A8-FBFA28C067D0}">
      <dgm:prSet/>
      <dgm:spPr/>
      <dgm:t>
        <a:bodyPr/>
        <a:lstStyle/>
        <a:p>
          <a:endParaRPr lang="en-US"/>
        </a:p>
      </dgm:t>
    </dgm:pt>
    <dgm:pt modelId="{F23376E0-4535-4B27-AB12-ECF3B28CDAD8}" type="sibTrans" cxnId="{07C4C384-9B35-4278-B0A8-FBFA28C067D0}">
      <dgm:prSet/>
      <dgm:spPr/>
      <dgm:t>
        <a:bodyPr/>
        <a:lstStyle/>
        <a:p>
          <a:endParaRPr lang="en-US"/>
        </a:p>
      </dgm:t>
    </dgm:pt>
    <dgm:pt modelId="{3294D02C-3E8D-4FFB-BCAE-593DF7D76327}">
      <dgm:prSet custT="1"/>
      <dgm:spPr/>
      <dgm:t>
        <a:bodyPr/>
        <a:lstStyle/>
        <a:p>
          <a:r>
            <a:rPr lang="en-US" sz="2400" dirty="0" smtClean="0"/>
            <a:t>The consent form of the child is mandatory, if you interview a child</a:t>
          </a:r>
          <a:r>
            <a:rPr lang="en-US" sz="2300" dirty="0" smtClean="0"/>
            <a:t>.</a:t>
          </a:r>
          <a:endParaRPr lang="en-US" sz="2300" dirty="0"/>
        </a:p>
      </dgm:t>
    </dgm:pt>
    <dgm:pt modelId="{815A0539-8E00-4D3C-9954-2766098C83F4}" type="parTrans" cxnId="{D0D3C49F-D34A-4EDC-A384-22FB7FFCABE0}">
      <dgm:prSet/>
      <dgm:spPr/>
      <dgm:t>
        <a:bodyPr/>
        <a:lstStyle/>
        <a:p>
          <a:endParaRPr lang="en-US"/>
        </a:p>
      </dgm:t>
    </dgm:pt>
    <dgm:pt modelId="{A7093F28-F926-479F-B129-5CD0CBCA827B}" type="sibTrans" cxnId="{D0D3C49F-D34A-4EDC-A384-22FB7FFCABE0}">
      <dgm:prSet/>
      <dgm:spPr/>
      <dgm:t>
        <a:bodyPr/>
        <a:lstStyle/>
        <a:p>
          <a:endParaRPr lang="en-US"/>
        </a:p>
      </dgm:t>
    </dgm:pt>
    <dgm:pt modelId="{B8BA3B79-C68F-4692-80BC-93A3ADB07FEB}">
      <dgm:prSet custT="1"/>
      <dgm:spPr/>
      <dgm:t>
        <a:bodyPr/>
        <a:lstStyle/>
        <a:p>
          <a:r>
            <a:rPr lang="en-US" sz="2400" dirty="0" smtClean="0"/>
            <a:t>Interview must be done under the supervision of child’s parents or guardian.</a:t>
          </a:r>
          <a:endParaRPr lang="en-US" sz="2400" dirty="0"/>
        </a:p>
      </dgm:t>
    </dgm:pt>
    <dgm:pt modelId="{75E159B4-5AEF-4D3F-84F2-CDF2FCF43538}" type="parTrans" cxnId="{5523571E-150F-4C3F-B55D-6FA7512AE67C}">
      <dgm:prSet/>
      <dgm:spPr/>
      <dgm:t>
        <a:bodyPr/>
        <a:lstStyle/>
        <a:p>
          <a:endParaRPr lang="en-US"/>
        </a:p>
      </dgm:t>
    </dgm:pt>
    <dgm:pt modelId="{6A371B02-A796-42CB-8581-5A85D4557DBC}" type="sibTrans" cxnId="{5523571E-150F-4C3F-B55D-6FA7512AE67C}">
      <dgm:prSet/>
      <dgm:spPr/>
      <dgm:t>
        <a:bodyPr/>
        <a:lstStyle/>
        <a:p>
          <a:endParaRPr lang="en-US"/>
        </a:p>
      </dgm:t>
    </dgm:pt>
    <dgm:pt modelId="{B37D89B1-E8B1-471E-A1A3-CF02085EAB58}">
      <dgm:prSet/>
      <dgm:spPr/>
      <dgm:t>
        <a:bodyPr/>
        <a:lstStyle/>
        <a:p>
          <a:r>
            <a:rPr lang="en-US" dirty="0" smtClean="0"/>
            <a:t>The interview doesn’t affect with child’s right to privacy.</a:t>
          </a:r>
          <a:endParaRPr lang="en-US" dirty="0"/>
        </a:p>
      </dgm:t>
    </dgm:pt>
    <dgm:pt modelId="{6A435A6E-2EF3-43DE-95B6-03E52DCF9B0C}" type="parTrans" cxnId="{354C854F-CAC2-4352-BF62-400ED615F1CA}">
      <dgm:prSet/>
      <dgm:spPr/>
      <dgm:t>
        <a:bodyPr/>
        <a:lstStyle/>
        <a:p>
          <a:endParaRPr lang="en-US"/>
        </a:p>
      </dgm:t>
    </dgm:pt>
    <dgm:pt modelId="{55BA7A95-EC08-45AD-889C-EE66C8FCCCEF}" type="sibTrans" cxnId="{354C854F-CAC2-4352-BF62-400ED615F1CA}">
      <dgm:prSet/>
      <dgm:spPr/>
      <dgm:t>
        <a:bodyPr/>
        <a:lstStyle/>
        <a:p>
          <a:endParaRPr lang="en-US"/>
        </a:p>
      </dgm:t>
    </dgm:pt>
    <dgm:pt modelId="{420E3053-4A98-41C5-AB76-28A574E65AF3}" type="pres">
      <dgm:prSet presAssocID="{0B1888C4-AE76-40E9-BB25-AFB186CC02F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D2B5B8-DF33-406F-A00B-63E8C706F8E5}" type="pres">
      <dgm:prSet presAssocID="{DE0B53C3-5C78-4A96-A052-9E470DB6C6FD}" presName="composite" presStyleCnt="0"/>
      <dgm:spPr/>
    </dgm:pt>
    <dgm:pt modelId="{7505A79B-8A0A-458C-90CB-9FB2B1F708DF}" type="pres">
      <dgm:prSet presAssocID="{DE0B53C3-5C78-4A96-A052-9E470DB6C6FD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0728A4-F464-4B28-854C-41277BD0DB06}" type="pres">
      <dgm:prSet presAssocID="{DE0B53C3-5C78-4A96-A052-9E470DB6C6FD}" presName="descendantText" presStyleLbl="alignAcc1" presStyleIdx="0" presStyleCnt="4" custScaleY="1073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C55FC6-D8C8-415E-B77E-20A752D1EFE5}" type="pres">
      <dgm:prSet presAssocID="{AEF1D510-2D17-4D02-A312-10F4C900A17D}" presName="sp" presStyleCnt="0"/>
      <dgm:spPr/>
    </dgm:pt>
    <dgm:pt modelId="{A0818E93-BA98-41DB-938F-A28ECCCDA7A7}" type="pres">
      <dgm:prSet presAssocID="{083910A1-4857-47CA-B1F4-2F62F150A32B}" presName="composite" presStyleCnt="0"/>
      <dgm:spPr/>
    </dgm:pt>
    <dgm:pt modelId="{20A319A4-7335-4699-841D-457FBDA48836}" type="pres">
      <dgm:prSet presAssocID="{083910A1-4857-47CA-B1F4-2F62F150A32B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93414-F780-4BFB-9CA4-F13CDBE3D070}" type="pres">
      <dgm:prSet presAssocID="{083910A1-4857-47CA-B1F4-2F62F150A32B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A41E2E-2035-4AE7-AD41-8F0BA6475F7E}" type="pres">
      <dgm:prSet presAssocID="{B0D80CE4-0592-419A-9F5E-C8FBE7E0A60D}" presName="sp" presStyleCnt="0"/>
      <dgm:spPr/>
    </dgm:pt>
    <dgm:pt modelId="{52B0A7C4-32CD-46D3-82BE-BB7B36DCCEF0}" type="pres">
      <dgm:prSet presAssocID="{E89AED9B-B074-4B96-9F94-008282B88469}" presName="composite" presStyleCnt="0"/>
      <dgm:spPr/>
    </dgm:pt>
    <dgm:pt modelId="{21CF71C0-1535-48CB-9CFE-86A927A6EEEC}" type="pres">
      <dgm:prSet presAssocID="{E89AED9B-B074-4B96-9F94-008282B8846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1F6794-0276-419E-B6AD-70A11ECAE43E}" type="pres">
      <dgm:prSet presAssocID="{E89AED9B-B074-4B96-9F94-008282B88469}" presName="descendantText" presStyleLbl="alignAcc1" presStyleIdx="2" presStyleCnt="4" custScaleY="1298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1172A-F8CF-4745-A7A8-059822348F6B}" type="pres">
      <dgm:prSet presAssocID="{232CB662-B8A0-4DC1-9F9A-A1BB4B126E76}" presName="sp" presStyleCnt="0"/>
      <dgm:spPr/>
    </dgm:pt>
    <dgm:pt modelId="{5665A68B-3AC9-4097-83CF-0E3D3151AC5B}" type="pres">
      <dgm:prSet presAssocID="{44BB8339-47A6-4869-B70C-78A3B586E55F}" presName="composite" presStyleCnt="0"/>
      <dgm:spPr/>
    </dgm:pt>
    <dgm:pt modelId="{16E1439B-7F0B-4BCA-BC2C-6DBCC77D989F}" type="pres">
      <dgm:prSet presAssocID="{44BB8339-47A6-4869-B70C-78A3B586E55F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048C7D-4F8D-4BC8-8661-3CB4BF3962DC}" type="pres">
      <dgm:prSet presAssocID="{44BB8339-47A6-4869-B70C-78A3B586E55F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456E08-7BD6-4AD3-9456-5B422E2A40CF}" type="presOf" srcId="{44BB8339-47A6-4869-B70C-78A3B586E55F}" destId="{16E1439B-7F0B-4BCA-BC2C-6DBCC77D989F}" srcOrd="0" destOrd="0" presId="urn:microsoft.com/office/officeart/2005/8/layout/chevron2"/>
    <dgm:cxn modelId="{2E2FCD64-CF24-4D2F-9827-43669E27B808}" srcId="{E89AED9B-B074-4B96-9F94-008282B88469}" destId="{C2288293-A9D0-4A8C-BF13-AB590DB82576}" srcOrd="0" destOrd="0" parTransId="{7FFAF78F-D98A-4D9D-8639-4C006FB787B0}" sibTransId="{B19FA228-7B19-430C-B719-F58AD6B90E03}"/>
    <dgm:cxn modelId="{3A594447-A0FF-472E-97EE-365EC6F36CFB}" type="presOf" srcId="{B37D89B1-E8B1-471E-A1A3-CF02085EAB58}" destId="{7C093414-F780-4BFB-9CA4-F13CDBE3D070}" srcOrd="0" destOrd="0" presId="urn:microsoft.com/office/officeart/2005/8/layout/chevron2"/>
    <dgm:cxn modelId="{1C627B87-FEAC-4304-9B10-2F54273A1990}" srcId="{0B1888C4-AE76-40E9-BB25-AFB186CC02FB}" destId="{E89AED9B-B074-4B96-9F94-008282B88469}" srcOrd="2" destOrd="0" parTransId="{B1246273-1C00-4E46-AC4F-87677273DFE0}" sibTransId="{232CB662-B8A0-4DC1-9F9A-A1BB4B126E76}"/>
    <dgm:cxn modelId="{D303F695-C547-465D-B1BF-E89D47854537}" srcId="{0B1888C4-AE76-40E9-BB25-AFB186CC02FB}" destId="{DE0B53C3-5C78-4A96-A052-9E470DB6C6FD}" srcOrd="0" destOrd="0" parTransId="{D3DBBFBB-8593-4B30-AB78-E08B59F46DED}" sibTransId="{AEF1D510-2D17-4D02-A312-10F4C900A17D}"/>
    <dgm:cxn modelId="{2A076B70-0989-484E-A108-F1F6FC724A64}" type="presOf" srcId="{1959AD29-6867-404F-BA68-AB42E55273CF}" destId="{700728A4-F464-4B28-854C-41277BD0DB06}" srcOrd="0" destOrd="0" presId="urn:microsoft.com/office/officeart/2005/8/layout/chevron2"/>
    <dgm:cxn modelId="{354C854F-CAC2-4352-BF62-400ED615F1CA}" srcId="{083910A1-4857-47CA-B1F4-2F62F150A32B}" destId="{B37D89B1-E8B1-471E-A1A3-CF02085EAB58}" srcOrd="0" destOrd="0" parTransId="{6A435A6E-2EF3-43DE-95B6-03E52DCF9B0C}" sibTransId="{55BA7A95-EC08-45AD-889C-EE66C8FCCCEF}"/>
    <dgm:cxn modelId="{E5FB0EE1-D1FA-4481-A6A3-53C85661BAB2}" type="presOf" srcId="{0B1888C4-AE76-40E9-BB25-AFB186CC02FB}" destId="{420E3053-4A98-41C5-AB76-28A574E65AF3}" srcOrd="0" destOrd="0" presId="urn:microsoft.com/office/officeart/2005/8/layout/chevron2"/>
    <dgm:cxn modelId="{5523571E-150F-4C3F-B55D-6FA7512AE67C}" srcId="{E89AED9B-B074-4B96-9F94-008282B88469}" destId="{B8BA3B79-C68F-4692-80BC-93A3ADB07FEB}" srcOrd="1" destOrd="0" parTransId="{75E159B4-5AEF-4D3F-84F2-CDF2FCF43538}" sibTransId="{6A371B02-A796-42CB-8581-5A85D4557DBC}"/>
    <dgm:cxn modelId="{C537C897-735D-4EA5-91E8-9079FDC8FBDE}" type="presOf" srcId="{E89AED9B-B074-4B96-9F94-008282B88469}" destId="{21CF71C0-1535-48CB-9CFE-86A927A6EEEC}" srcOrd="0" destOrd="0" presId="urn:microsoft.com/office/officeart/2005/8/layout/chevron2"/>
    <dgm:cxn modelId="{D0D3C49F-D34A-4EDC-A384-22FB7FFCABE0}" srcId="{44BB8339-47A6-4869-B70C-78A3B586E55F}" destId="{3294D02C-3E8D-4FFB-BCAE-593DF7D76327}" srcOrd="0" destOrd="0" parTransId="{815A0539-8E00-4D3C-9954-2766098C83F4}" sibTransId="{A7093F28-F926-479F-B129-5CD0CBCA827B}"/>
    <dgm:cxn modelId="{07C4C384-9B35-4278-B0A8-FBFA28C067D0}" srcId="{0B1888C4-AE76-40E9-BB25-AFB186CC02FB}" destId="{44BB8339-47A6-4869-B70C-78A3B586E55F}" srcOrd="3" destOrd="0" parTransId="{6C42DB20-0AC9-4244-B3BA-56775853C65A}" sibTransId="{F23376E0-4535-4B27-AB12-ECF3B28CDAD8}"/>
    <dgm:cxn modelId="{9D6F757C-127D-4FD2-9C92-1FDE8BD0395E}" type="presOf" srcId="{B8BA3B79-C68F-4692-80BC-93A3ADB07FEB}" destId="{B91F6794-0276-419E-B6AD-70A11ECAE43E}" srcOrd="0" destOrd="1" presId="urn:microsoft.com/office/officeart/2005/8/layout/chevron2"/>
    <dgm:cxn modelId="{FF8774E2-EC99-47A1-99BB-E213CD50E93F}" srcId="{DE0B53C3-5C78-4A96-A052-9E470DB6C6FD}" destId="{1959AD29-6867-404F-BA68-AB42E55273CF}" srcOrd="0" destOrd="0" parTransId="{0559649B-01BF-4D13-AC28-EE901575C97D}" sibTransId="{906B8294-3076-4A70-AC59-9E586EEEE911}"/>
    <dgm:cxn modelId="{07B03425-5504-4C8F-BC45-F2D8735A8EEF}" type="presOf" srcId="{3294D02C-3E8D-4FFB-BCAE-593DF7D76327}" destId="{78048C7D-4F8D-4BC8-8661-3CB4BF3962DC}" srcOrd="0" destOrd="0" presId="urn:microsoft.com/office/officeart/2005/8/layout/chevron2"/>
    <dgm:cxn modelId="{36AC233F-DCC5-4780-928E-45D9372D3136}" type="presOf" srcId="{083910A1-4857-47CA-B1F4-2F62F150A32B}" destId="{20A319A4-7335-4699-841D-457FBDA48836}" srcOrd="0" destOrd="0" presId="urn:microsoft.com/office/officeart/2005/8/layout/chevron2"/>
    <dgm:cxn modelId="{353B8C03-D08B-4B10-8A78-222CE2D26598}" type="presOf" srcId="{C2288293-A9D0-4A8C-BF13-AB590DB82576}" destId="{B91F6794-0276-419E-B6AD-70A11ECAE43E}" srcOrd="0" destOrd="0" presId="urn:microsoft.com/office/officeart/2005/8/layout/chevron2"/>
    <dgm:cxn modelId="{175E0AD3-6A5B-4513-A709-FDAC6EF37CBA}" srcId="{0B1888C4-AE76-40E9-BB25-AFB186CC02FB}" destId="{083910A1-4857-47CA-B1F4-2F62F150A32B}" srcOrd="1" destOrd="0" parTransId="{AD0D0B3D-0685-4452-8BEF-E5BD2CEDFEF2}" sibTransId="{B0D80CE4-0592-419A-9F5E-C8FBE7E0A60D}"/>
    <dgm:cxn modelId="{20240F25-94E7-44C6-8C4E-CB4BF2E1A230}" type="presOf" srcId="{DE0B53C3-5C78-4A96-A052-9E470DB6C6FD}" destId="{7505A79B-8A0A-458C-90CB-9FB2B1F708DF}" srcOrd="0" destOrd="0" presId="urn:microsoft.com/office/officeart/2005/8/layout/chevron2"/>
    <dgm:cxn modelId="{83941462-A383-4F37-8338-802023981358}" type="presParOf" srcId="{420E3053-4A98-41C5-AB76-28A574E65AF3}" destId="{D5D2B5B8-DF33-406F-A00B-63E8C706F8E5}" srcOrd="0" destOrd="0" presId="urn:microsoft.com/office/officeart/2005/8/layout/chevron2"/>
    <dgm:cxn modelId="{06BC083F-ECF2-4782-9C69-3FE10C6FE9DF}" type="presParOf" srcId="{D5D2B5B8-DF33-406F-A00B-63E8C706F8E5}" destId="{7505A79B-8A0A-458C-90CB-9FB2B1F708DF}" srcOrd="0" destOrd="0" presId="urn:microsoft.com/office/officeart/2005/8/layout/chevron2"/>
    <dgm:cxn modelId="{921707BB-0A55-4563-84C5-418D9896490E}" type="presParOf" srcId="{D5D2B5B8-DF33-406F-A00B-63E8C706F8E5}" destId="{700728A4-F464-4B28-854C-41277BD0DB06}" srcOrd="1" destOrd="0" presId="urn:microsoft.com/office/officeart/2005/8/layout/chevron2"/>
    <dgm:cxn modelId="{81716223-E564-49EB-9954-54EF01AF7796}" type="presParOf" srcId="{420E3053-4A98-41C5-AB76-28A574E65AF3}" destId="{D1C55FC6-D8C8-415E-B77E-20A752D1EFE5}" srcOrd="1" destOrd="0" presId="urn:microsoft.com/office/officeart/2005/8/layout/chevron2"/>
    <dgm:cxn modelId="{4E1E8D98-B8A0-4B03-B4B2-4DDF808E8C26}" type="presParOf" srcId="{420E3053-4A98-41C5-AB76-28A574E65AF3}" destId="{A0818E93-BA98-41DB-938F-A28ECCCDA7A7}" srcOrd="2" destOrd="0" presId="urn:microsoft.com/office/officeart/2005/8/layout/chevron2"/>
    <dgm:cxn modelId="{2048D617-2766-4CDE-A9FF-7937880F6F5B}" type="presParOf" srcId="{A0818E93-BA98-41DB-938F-A28ECCCDA7A7}" destId="{20A319A4-7335-4699-841D-457FBDA48836}" srcOrd="0" destOrd="0" presId="urn:microsoft.com/office/officeart/2005/8/layout/chevron2"/>
    <dgm:cxn modelId="{CD208C51-A681-499C-A365-5EC0885C035E}" type="presParOf" srcId="{A0818E93-BA98-41DB-938F-A28ECCCDA7A7}" destId="{7C093414-F780-4BFB-9CA4-F13CDBE3D070}" srcOrd="1" destOrd="0" presId="urn:microsoft.com/office/officeart/2005/8/layout/chevron2"/>
    <dgm:cxn modelId="{6C23CEDF-37BE-4017-9BC6-CE5178B55AD7}" type="presParOf" srcId="{420E3053-4A98-41C5-AB76-28A574E65AF3}" destId="{9AA41E2E-2035-4AE7-AD41-8F0BA6475F7E}" srcOrd="3" destOrd="0" presId="urn:microsoft.com/office/officeart/2005/8/layout/chevron2"/>
    <dgm:cxn modelId="{22A03D0A-9C86-44BA-ADC0-2AD5E1FD04B6}" type="presParOf" srcId="{420E3053-4A98-41C5-AB76-28A574E65AF3}" destId="{52B0A7C4-32CD-46D3-82BE-BB7B36DCCEF0}" srcOrd="4" destOrd="0" presId="urn:microsoft.com/office/officeart/2005/8/layout/chevron2"/>
    <dgm:cxn modelId="{1FC099FB-B956-486C-8421-D8E523D89FFF}" type="presParOf" srcId="{52B0A7C4-32CD-46D3-82BE-BB7B36DCCEF0}" destId="{21CF71C0-1535-48CB-9CFE-86A927A6EEEC}" srcOrd="0" destOrd="0" presId="urn:microsoft.com/office/officeart/2005/8/layout/chevron2"/>
    <dgm:cxn modelId="{CF5952DE-06E3-4733-81B2-AE5E6E3CCD58}" type="presParOf" srcId="{52B0A7C4-32CD-46D3-82BE-BB7B36DCCEF0}" destId="{B91F6794-0276-419E-B6AD-70A11ECAE43E}" srcOrd="1" destOrd="0" presId="urn:microsoft.com/office/officeart/2005/8/layout/chevron2"/>
    <dgm:cxn modelId="{6BC672AB-DB94-4719-B07E-51C235585788}" type="presParOf" srcId="{420E3053-4A98-41C5-AB76-28A574E65AF3}" destId="{30F1172A-F8CF-4745-A7A8-059822348F6B}" srcOrd="5" destOrd="0" presId="urn:microsoft.com/office/officeart/2005/8/layout/chevron2"/>
    <dgm:cxn modelId="{495A8E11-18AA-4CE5-A923-E03BEFEABDDF}" type="presParOf" srcId="{420E3053-4A98-41C5-AB76-28A574E65AF3}" destId="{5665A68B-3AC9-4097-83CF-0E3D3151AC5B}" srcOrd="6" destOrd="0" presId="urn:microsoft.com/office/officeart/2005/8/layout/chevron2"/>
    <dgm:cxn modelId="{70750BC6-E808-422F-8038-BC6D6D0C20A8}" type="presParOf" srcId="{5665A68B-3AC9-4097-83CF-0E3D3151AC5B}" destId="{16E1439B-7F0B-4BCA-BC2C-6DBCC77D989F}" srcOrd="0" destOrd="0" presId="urn:microsoft.com/office/officeart/2005/8/layout/chevron2"/>
    <dgm:cxn modelId="{8F6207C3-F369-4A99-90C0-152B96EE53F3}" type="presParOf" srcId="{5665A68B-3AC9-4097-83CF-0E3D3151AC5B}" destId="{78048C7D-4F8D-4BC8-8661-3CB4BF3962DC}" srcOrd="1" destOrd="0" presId="urn:microsoft.com/office/officeart/2005/8/layout/chevr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28E72-BD2C-451C-8613-21FD56B5370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A5A59D-4BF5-4250-AD0F-3194BB192B4E}">
      <dgm:prSet phldrT="[Text]" custT="1"/>
      <dgm:spPr/>
      <dgm:t>
        <a:bodyPr/>
        <a:lstStyle/>
        <a:p>
          <a:r>
            <a:rPr lang="en-US" sz="2400" dirty="0" smtClean="0"/>
            <a:t>Keep in mind the rights of a child</a:t>
          </a:r>
          <a:endParaRPr lang="en-US" sz="2400" dirty="0"/>
        </a:p>
      </dgm:t>
    </dgm:pt>
    <dgm:pt modelId="{D50DE0A9-DF77-4329-A497-FA88ED2B92AD}" type="parTrans" cxnId="{95C70188-AABE-49D8-BA94-4F528D3D1B48}">
      <dgm:prSet/>
      <dgm:spPr/>
      <dgm:t>
        <a:bodyPr/>
        <a:lstStyle/>
        <a:p>
          <a:endParaRPr lang="en-US"/>
        </a:p>
      </dgm:t>
    </dgm:pt>
    <dgm:pt modelId="{63F2D6C5-5458-4954-9489-DCB180EC9A01}" type="sibTrans" cxnId="{95C70188-AABE-49D8-BA94-4F528D3D1B48}">
      <dgm:prSet/>
      <dgm:spPr/>
      <dgm:t>
        <a:bodyPr/>
        <a:lstStyle/>
        <a:p>
          <a:endParaRPr lang="en-US"/>
        </a:p>
      </dgm:t>
    </dgm:pt>
    <dgm:pt modelId="{B87E5DFB-9CA7-4B5D-A4A1-01F9A77219C4}">
      <dgm:prSet phldrT="[Text]" custT="1"/>
      <dgm:spPr/>
      <dgm:t>
        <a:bodyPr/>
        <a:lstStyle/>
        <a:p>
          <a:r>
            <a:rPr lang="en-US" sz="2400" dirty="0" smtClean="0"/>
            <a:t>Make program related to the topic</a:t>
          </a:r>
          <a:endParaRPr lang="en-US" sz="2400" dirty="0"/>
        </a:p>
      </dgm:t>
    </dgm:pt>
    <dgm:pt modelId="{94098528-A798-4F5A-9DC0-C93C213D2119}" type="parTrans" cxnId="{9F112375-7C21-4802-8BD0-8C65B61319E9}">
      <dgm:prSet/>
      <dgm:spPr/>
      <dgm:t>
        <a:bodyPr/>
        <a:lstStyle/>
        <a:p>
          <a:endParaRPr lang="en-US"/>
        </a:p>
      </dgm:t>
    </dgm:pt>
    <dgm:pt modelId="{BAA37493-E6AC-4D03-8BAE-B09782DF01E0}" type="sibTrans" cxnId="{9F112375-7C21-4802-8BD0-8C65B61319E9}">
      <dgm:prSet/>
      <dgm:spPr/>
      <dgm:t>
        <a:bodyPr/>
        <a:lstStyle/>
        <a:p>
          <a:endParaRPr lang="en-US"/>
        </a:p>
      </dgm:t>
    </dgm:pt>
    <dgm:pt modelId="{1E7D7BC5-C451-453F-8D35-0B6AE30953DA}">
      <dgm:prSet phldrT="[Text]" custT="1"/>
      <dgm:spPr/>
      <dgm:t>
        <a:bodyPr/>
        <a:lstStyle/>
        <a:p>
          <a:r>
            <a:rPr lang="en-US" sz="2400" dirty="0" smtClean="0"/>
            <a:t>Before filling a story consult resource person</a:t>
          </a:r>
          <a:endParaRPr lang="en-US" sz="2400" dirty="0"/>
        </a:p>
      </dgm:t>
    </dgm:pt>
    <dgm:pt modelId="{4F044B95-3D77-42FE-A6C9-33271C40D200}" type="parTrans" cxnId="{AC416B98-D4F6-4A66-8E54-48CFD76FE2EE}">
      <dgm:prSet/>
      <dgm:spPr/>
      <dgm:t>
        <a:bodyPr/>
        <a:lstStyle/>
        <a:p>
          <a:endParaRPr lang="en-US"/>
        </a:p>
      </dgm:t>
    </dgm:pt>
    <dgm:pt modelId="{801EE79C-C772-4CAC-8E55-B342215006DE}" type="sibTrans" cxnId="{AC416B98-D4F6-4A66-8E54-48CFD76FE2EE}">
      <dgm:prSet/>
      <dgm:spPr/>
      <dgm:t>
        <a:bodyPr/>
        <a:lstStyle/>
        <a:p>
          <a:endParaRPr lang="en-US"/>
        </a:p>
      </dgm:t>
    </dgm:pt>
    <dgm:pt modelId="{DECEFC3A-619C-4500-B773-30661D940ACD}">
      <dgm:prSet custT="1"/>
      <dgm:spPr/>
      <dgm:t>
        <a:bodyPr/>
        <a:lstStyle/>
        <a:p>
          <a:r>
            <a:rPr lang="en-US" sz="2400" dirty="0" smtClean="0"/>
            <a:t>Promote Gender equality and rights of the girl child</a:t>
          </a:r>
          <a:endParaRPr lang="en-US" sz="2400" dirty="0"/>
        </a:p>
      </dgm:t>
    </dgm:pt>
    <dgm:pt modelId="{F959337B-57D2-494E-8616-22FFF35467A8}" type="parTrans" cxnId="{E997A8B5-E4D2-4211-853C-7E7D4F07112D}">
      <dgm:prSet/>
      <dgm:spPr/>
      <dgm:t>
        <a:bodyPr/>
        <a:lstStyle/>
        <a:p>
          <a:endParaRPr lang="en-US"/>
        </a:p>
      </dgm:t>
    </dgm:pt>
    <dgm:pt modelId="{53983099-4129-4E6F-AC6D-C41285348701}" type="sibTrans" cxnId="{E997A8B5-E4D2-4211-853C-7E7D4F07112D}">
      <dgm:prSet/>
      <dgm:spPr/>
      <dgm:t>
        <a:bodyPr/>
        <a:lstStyle/>
        <a:p>
          <a:endParaRPr lang="en-US"/>
        </a:p>
      </dgm:t>
    </dgm:pt>
    <dgm:pt modelId="{1765FC98-F178-43AA-B9DD-ED31ACFBF1F1}">
      <dgm:prSet custT="1"/>
      <dgm:spPr/>
      <dgm:t>
        <a:bodyPr/>
        <a:lstStyle/>
        <a:p>
          <a:r>
            <a:rPr lang="en-US" sz="2400" dirty="0" smtClean="0"/>
            <a:t>Be aware of various legal provisions, laws and regulation related to child’s right</a:t>
          </a:r>
          <a:endParaRPr lang="en-US" sz="2400" dirty="0"/>
        </a:p>
      </dgm:t>
    </dgm:pt>
    <dgm:pt modelId="{005498E4-7D89-4316-A259-EFB41BCDEF89}" type="parTrans" cxnId="{7CF3EE15-C9F2-4616-902E-F5A7A23C1185}">
      <dgm:prSet/>
      <dgm:spPr/>
      <dgm:t>
        <a:bodyPr/>
        <a:lstStyle/>
        <a:p>
          <a:endParaRPr lang="en-US"/>
        </a:p>
      </dgm:t>
    </dgm:pt>
    <dgm:pt modelId="{5106B843-E43F-4E80-8317-46F5FBDCB561}" type="sibTrans" cxnId="{7CF3EE15-C9F2-4616-902E-F5A7A23C1185}">
      <dgm:prSet/>
      <dgm:spPr/>
      <dgm:t>
        <a:bodyPr/>
        <a:lstStyle/>
        <a:p>
          <a:endParaRPr lang="en-US"/>
        </a:p>
      </dgm:t>
    </dgm:pt>
    <dgm:pt modelId="{AA555E8E-6793-40B5-936A-707A1429CEBA}" type="pres">
      <dgm:prSet presAssocID="{14628E72-BD2C-451C-8613-21FD56B5370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2036E7-1FC7-4C49-91A4-B8ACCF4B40D1}" type="pres">
      <dgm:prSet presAssocID="{3BA5A59D-4BF5-4250-AD0F-3194BB192B4E}" presName="parentLin" presStyleCnt="0"/>
      <dgm:spPr/>
    </dgm:pt>
    <dgm:pt modelId="{BD5E2D80-7D31-46BC-8990-F8B3EC896FA0}" type="pres">
      <dgm:prSet presAssocID="{3BA5A59D-4BF5-4250-AD0F-3194BB192B4E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42C3B0AE-7942-4C9B-9C64-5D185EC34CAD}" type="pres">
      <dgm:prSet presAssocID="{3BA5A59D-4BF5-4250-AD0F-3194BB192B4E}" presName="parentText" presStyleLbl="node1" presStyleIdx="0" presStyleCnt="5" custScaleX="120703" custScaleY="1656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45E673-66A8-4BF4-A5AE-7214AE6F6E19}" type="pres">
      <dgm:prSet presAssocID="{3BA5A59D-4BF5-4250-AD0F-3194BB192B4E}" presName="negativeSpace" presStyleCnt="0"/>
      <dgm:spPr/>
    </dgm:pt>
    <dgm:pt modelId="{E832788A-DE2D-4BAD-8420-0EE5A715FF64}" type="pres">
      <dgm:prSet presAssocID="{3BA5A59D-4BF5-4250-AD0F-3194BB192B4E}" presName="childText" presStyleLbl="conFgAcc1" presStyleIdx="0" presStyleCnt="5">
        <dgm:presLayoutVars>
          <dgm:bulletEnabled val="1"/>
        </dgm:presLayoutVars>
      </dgm:prSet>
      <dgm:spPr/>
    </dgm:pt>
    <dgm:pt modelId="{98AA7C4F-846B-489A-9735-F9E2B5015DDD}" type="pres">
      <dgm:prSet presAssocID="{63F2D6C5-5458-4954-9489-DCB180EC9A01}" presName="spaceBetweenRectangles" presStyleCnt="0"/>
      <dgm:spPr/>
    </dgm:pt>
    <dgm:pt modelId="{A1209E6D-67B2-4F46-97D0-B54C265BD16A}" type="pres">
      <dgm:prSet presAssocID="{B87E5DFB-9CA7-4B5D-A4A1-01F9A77219C4}" presName="parentLin" presStyleCnt="0"/>
      <dgm:spPr/>
    </dgm:pt>
    <dgm:pt modelId="{7FC25864-67B3-4D76-AFD2-4FFF3243C569}" type="pres">
      <dgm:prSet presAssocID="{B87E5DFB-9CA7-4B5D-A4A1-01F9A77219C4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8BD72F7B-9F23-4046-84AA-244DA4CDB31F}" type="pres">
      <dgm:prSet presAssocID="{B87E5DFB-9CA7-4B5D-A4A1-01F9A77219C4}" presName="parentText" presStyleLbl="node1" presStyleIdx="1" presStyleCnt="5" custScaleX="121164" custScaleY="17276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48F589-0203-4BAD-9A18-A5CDAF630B17}" type="pres">
      <dgm:prSet presAssocID="{B87E5DFB-9CA7-4B5D-A4A1-01F9A77219C4}" presName="negativeSpace" presStyleCnt="0"/>
      <dgm:spPr/>
    </dgm:pt>
    <dgm:pt modelId="{F33214C2-B6B0-4D8A-85BE-95417C78A92F}" type="pres">
      <dgm:prSet presAssocID="{B87E5DFB-9CA7-4B5D-A4A1-01F9A77219C4}" presName="childText" presStyleLbl="conFgAcc1" presStyleIdx="1" presStyleCnt="5">
        <dgm:presLayoutVars>
          <dgm:bulletEnabled val="1"/>
        </dgm:presLayoutVars>
      </dgm:prSet>
      <dgm:spPr/>
    </dgm:pt>
    <dgm:pt modelId="{F49E54B0-1C36-431F-993A-E5B68942A0F4}" type="pres">
      <dgm:prSet presAssocID="{BAA37493-E6AC-4D03-8BAE-B09782DF01E0}" presName="spaceBetweenRectangles" presStyleCnt="0"/>
      <dgm:spPr/>
    </dgm:pt>
    <dgm:pt modelId="{09F4455F-C5CC-42D5-BE3F-B70A0FF9875A}" type="pres">
      <dgm:prSet presAssocID="{1E7D7BC5-C451-453F-8D35-0B6AE30953DA}" presName="parentLin" presStyleCnt="0"/>
      <dgm:spPr/>
    </dgm:pt>
    <dgm:pt modelId="{598A4F4B-D036-4763-805C-ED2B48325895}" type="pres">
      <dgm:prSet presAssocID="{1E7D7BC5-C451-453F-8D35-0B6AE30953DA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6876ADC9-4B61-4DA9-9F31-A78920D2788D}" type="pres">
      <dgm:prSet presAssocID="{1E7D7BC5-C451-453F-8D35-0B6AE30953DA}" presName="parentText" presStyleLbl="node1" presStyleIdx="2" presStyleCnt="5" custScaleX="121164" custScaleY="1548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E03C46-D43E-4A75-A30A-1DCDE6E8A4C4}" type="pres">
      <dgm:prSet presAssocID="{1E7D7BC5-C451-453F-8D35-0B6AE30953DA}" presName="negativeSpace" presStyleCnt="0"/>
      <dgm:spPr/>
    </dgm:pt>
    <dgm:pt modelId="{B92744AA-7C45-4D62-A296-B0CDD3CB9F9E}" type="pres">
      <dgm:prSet presAssocID="{1E7D7BC5-C451-453F-8D35-0B6AE30953DA}" presName="childText" presStyleLbl="conFgAcc1" presStyleIdx="2" presStyleCnt="5">
        <dgm:presLayoutVars>
          <dgm:bulletEnabled val="1"/>
        </dgm:presLayoutVars>
      </dgm:prSet>
      <dgm:spPr/>
    </dgm:pt>
    <dgm:pt modelId="{3F390CB4-7243-4665-97CC-3227D206D723}" type="pres">
      <dgm:prSet presAssocID="{801EE79C-C772-4CAC-8E55-B342215006DE}" presName="spaceBetweenRectangles" presStyleCnt="0"/>
      <dgm:spPr/>
    </dgm:pt>
    <dgm:pt modelId="{08BF7EB5-CD77-423D-B0BF-73DDF050501F}" type="pres">
      <dgm:prSet presAssocID="{DECEFC3A-619C-4500-B773-30661D940ACD}" presName="parentLin" presStyleCnt="0"/>
      <dgm:spPr/>
    </dgm:pt>
    <dgm:pt modelId="{535F5F79-F52E-487A-B570-1262BFDE1895}" type="pres">
      <dgm:prSet presAssocID="{DECEFC3A-619C-4500-B773-30661D940ACD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88648892-7185-45F4-8554-2F301B9F2C81}" type="pres">
      <dgm:prSet presAssocID="{DECEFC3A-619C-4500-B773-30661D940ACD}" presName="parentText" presStyleLbl="node1" presStyleIdx="3" presStyleCnt="5" custScaleX="121165" custScaleY="16734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2E08F7-C96C-4845-A983-E5AB5B2632EF}" type="pres">
      <dgm:prSet presAssocID="{DECEFC3A-619C-4500-B773-30661D940ACD}" presName="negativeSpace" presStyleCnt="0"/>
      <dgm:spPr/>
    </dgm:pt>
    <dgm:pt modelId="{5621C398-8DD1-4CB3-8EA4-E4ED06B8ED34}" type="pres">
      <dgm:prSet presAssocID="{DECEFC3A-619C-4500-B773-30661D940ACD}" presName="childText" presStyleLbl="conFgAcc1" presStyleIdx="3" presStyleCnt="5">
        <dgm:presLayoutVars>
          <dgm:bulletEnabled val="1"/>
        </dgm:presLayoutVars>
      </dgm:prSet>
      <dgm:spPr/>
    </dgm:pt>
    <dgm:pt modelId="{05CD057A-9590-4047-B947-500A09F50149}" type="pres">
      <dgm:prSet presAssocID="{53983099-4129-4E6F-AC6D-C41285348701}" presName="spaceBetweenRectangles" presStyleCnt="0"/>
      <dgm:spPr/>
    </dgm:pt>
    <dgm:pt modelId="{A4A87AB3-1145-4F1D-AD51-B3BA681A144F}" type="pres">
      <dgm:prSet presAssocID="{1765FC98-F178-43AA-B9DD-ED31ACFBF1F1}" presName="parentLin" presStyleCnt="0"/>
      <dgm:spPr/>
    </dgm:pt>
    <dgm:pt modelId="{686A69CF-AA20-4F99-97D2-558E7A9D3137}" type="pres">
      <dgm:prSet presAssocID="{1765FC98-F178-43AA-B9DD-ED31ACFBF1F1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9EC8D175-22FB-4297-9628-26DB9E6656EB}" type="pres">
      <dgm:prSet presAssocID="{1765FC98-F178-43AA-B9DD-ED31ACFBF1F1}" presName="parentText" presStyleLbl="node1" presStyleIdx="4" presStyleCnt="5" custScaleX="121164" custScaleY="19512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6520A8-3202-4EBD-8DF8-2CD0E96E3D77}" type="pres">
      <dgm:prSet presAssocID="{1765FC98-F178-43AA-B9DD-ED31ACFBF1F1}" presName="negativeSpace" presStyleCnt="0"/>
      <dgm:spPr/>
    </dgm:pt>
    <dgm:pt modelId="{9B714A6F-E0C5-4568-9471-EBA072123636}" type="pres">
      <dgm:prSet presAssocID="{1765FC98-F178-43AA-B9DD-ED31ACFBF1F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50BDA2C2-51BC-4882-81DD-DA6978D3DBDF}" type="presOf" srcId="{1E7D7BC5-C451-453F-8D35-0B6AE30953DA}" destId="{598A4F4B-D036-4763-805C-ED2B48325895}" srcOrd="0" destOrd="0" presId="urn:microsoft.com/office/officeart/2005/8/layout/list1"/>
    <dgm:cxn modelId="{7CF3EE15-C9F2-4616-902E-F5A7A23C1185}" srcId="{14628E72-BD2C-451C-8613-21FD56B5370A}" destId="{1765FC98-F178-43AA-B9DD-ED31ACFBF1F1}" srcOrd="4" destOrd="0" parTransId="{005498E4-7D89-4316-A259-EFB41BCDEF89}" sibTransId="{5106B843-E43F-4E80-8317-46F5FBDCB561}"/>
    <dgm:cxn modelId="{8F491199-097C-45F8-B1D5-7543BAD853E1}" type="presOf" srcId="{1765FC98-F178-43AA-B9DD-ED31ACFBF1F1}" destId="{9EC8D175-22FB-4297-9628-26DB9E6656EB}" srcOrd="1" destOrd="0" presId="urn:microsoft.com/office/officeart/2005/8/layout/list1"/>
    <dgm:cxn modelId="{95C70188-AABE-49D8-BA94-4F528D3D1B48}" srcId="{14628E72-BD2C-451C-8613-21FD56B5370A}" destId="{3BA5A59D-4BF5-4250-AD0F-3194BB192B4E}" srcOrd="0" destOrd="0" parTransId="{D50DE0A9-DF77-4329-A497-FA88ED2B92AD}" sibTransId="{63F2D6C5-5458-4954-9489-DCB180EC9A01}"/>
    <dgm:cxn modelId="{1C277382-03B3-4ECF-8FBE-9693292001EA}" type="presOf" srcId="{3BA5A59D-4BF5-4250-AD0F-3194BB192B4E}" destId="{42C3B0AE-7942-4C9B-9C64-5D185EC34CAD}" srcOrd="1" destOrd="0" presId="urn:microsoft.com/office/officeart/2005/8/layout/list1"/>
    <dgm:cxn modelId="{902E5245-C934-4216-95B6-5872F64A0746}" type="presOf" srcId="{DECEFC3A-619C-4500-B773-30661D940ACD}" destId="{535F5F79-F52E-487A-B570-1262BFDE1895}" srcOrd="0" destOrd="0" presId="urn:microsoft.com/office/officeart/2005/8/layout/list1"/>
    <dgm:cxn modelId="{BBAF784C-9179-4031-843B-336A37172295}" type="presOf" srcId="{14628E72-BD2C-451C-8613-21FD56B5370A}" destId="{AA555E8E-6793-40B5-936A-707A1429CEBA}" srcOrd="0" destOrd="0" presId="urn:microsoft.com/office/officeart/2005/8/layout/list1"/>
    <dgm:cxn modelId="{1C61AFA9-A820-4CFF-9428-1013F7FA77DC}" type="presOf" srcId="{1E7D7BC5-C451-453F-8D35-0B6AE30953DA}" destId="{6876ADC9-4B61-4DA9-9F31-A78920D2788D}" srcOrd="1" destOrd="0" presId="urn:microsoft.com/office/officeart/2005/8/layout/list1"/>
    <dgm:cxn modelId="{9F112375-7C21-4802-8BD0-8C65B61319E9}" srcId="{14628E72-BD2C-451C-8613-21FD56B5370A}" destId="{B87E5DFB-9CA7-4B5D-A4A1-01F9A77219C4}" srcOrd="1" destOrd="0" parTransId="{94098528-A798-4F5A-9DC0-C93C213D2119}" sibTransId="{BAA37493-E6AC-4D03-8BAE-B09782DF01E0}"/>
    <dgm:cxn modelId="{9E1EEC15-8300-4F0B-BC47-FAD4788BBB82}" type="presOf" srcId="{B87E5DFB-9CA7-4B5D-A4A1-01F9A77219C4}" destId="{8BD72F7B-9F23-4046-84AA-244DA4CDB31F}" srcOrd="1" destOrd="0" presId="urn:microsoft.com/office/officeart/2005/8/layout/list1"/>
    <dgm:cxn modelId="{AC416B98-D4F6-4A66-8E54-48CFD76FE2EE}" srcId="{14628E72-BD2C-451C-8613-21FD56B5370A}" destId="{1E7D7BC5-C451-453F-8D35-0B6AE30953DA}" srcOrd="2" destOrd="0" parTransId="{4F044B95-3D77-42FE-A6C9-33271C40D200}" sibTransId="{801EE79C-C772-4CAC-8E55-B342215006DE}"/>
    <dgm:cxn modelId="{7EEB885F-A302-4458-9B67-32A4D90004E8}" type="presOf" srcId="{DECEFC3A-619C-4500-B773-30661D940ACD}" destId="{88648892-7185-45F4-8554-2F301B9F2C81}" srcOrd="1" destOrd="0" presId="urn:microsoft.com/office/officeart/2005/8/layout/list1"/>
    <dgm:cxn modelId="{072419ED-DF61-43FA-B84D-F467647DAA98}" type="presOf" srcId="{B87E5DFB-9CA7-4B5D-A4A1-01F9A77219C4}" destId="{7FC25864-67B3-4D76-AFD2-4FFF3243C569}" srcOrd="0" destOrd="0" presId="urn:microsoft.com/office/officeart/2005/8/layout/list1"/>
    <dgm:cxn modelId="{3D03A307-C790-4474-A7D1-4830050A74F6}" type="presOf" srcId="{1765FC98-F178-43AA-B9DD-ED31ACFBF1F1}" destId="{686A69CF-AA20-4F99-97D2-558E7A9D3137}" srcOrd="0" destOrd="0" presId="urn:microsoft.com/office/officeart/2005/8/layout/list1"/>
    <dgm:cxn modelId="{E997A8B5-E4D2-4211-853C-7E7D4F07112D}" srcId="{14628E72-BD2C-451C-8613-21FD56B5370A}" destId="{DECEFC3A-619C-4500-B773-30661D940ACD}" srcOrd="3" destOrd="0" parTransId="{F959337B-57D2-494E-8616-22FFF35467A8}" sibTransId="{53983099-4129-4E6F-AC6D-C41285348701}"/>
    <dgm:cxn modelId="{034B16C1-3FAB-4573-93FB-228661F70B20}" type="presOf" srcId="{3BA5A59D-4BF5-4250-AD0F-3194BB192B4E}" destId="{BD5E2D80-7D31-46BC-8990-F8B3EC896FA0}" srcOrd="0" destOrd="0" presId="urn:microsoft.com/office/officeart/2005/8/layout/list1"/>
    <dgm:cxn modelId="{3E882F5B-9B8F-44B4-958E-8AA7073EFBDC}" type="presParOf" srcId="{AA555E8E-6793-40B5-936A-707A1429CEBA}" destId="{072036E7-1FC7-4C49-91A4-B8ACCF4B40D1}" srcOrd="0" destOrd="0" presId="urn:microsoft.com/office/officeart/2005/8/layout/list1"/>
    <dgm:cxn modelId="{DC996A70-0A07-4246-8BB0-CD0D25356A65}" type="presParOf" srcId="{072036E7-1FC7-4C49-91A4-B8ACCF4B40D1}" destId="{BD5E2D80-7D31-46BC-8990-F8B3EC896FA0}" srcOrd="0" destOrd="0" presId="urn:microsoft.com/office/officeart/2005/8/layout/list1"/>
    <dgm:cxn modelId="{6E464012-823F-426E-9951-820886EB3498}" type="presParOf" srcId="{072036E7-1FC7-4C49-91A4-B8ACCF4B40D1}" destId="{42C3B0AE-7942-4C9B-9C64-5D185EC34CAD}" srcOrd="1" destOrd="0" presId="urn:microsoft.com/office/officeart/2005/8/layout/list1"/>
    <dgm:cxn modelId="{F61918BA-5D24-42D1-BDF2-812ACDF5331B}" type="presParOf" srcId="{AA555E8E-6793-40B5-936A-707A1429CEBA}" destId="{3745E673-66A8-4BF4-A5AE-7214AE6F6E19}" srcOrd="1" destOrd="0" presId="urn:microsoft.com/office/officeart/2005/8/layout/list1"/>
    <dgm:cxn modelId="{83173D79-B3B7-4E2C-861B-A780985B469D}" type="presParOf" srcId="{AA555E8E-6793-40B5-936A-707A1429CEBA}" destId="{E832788A-DE2D-4BAD-8420-0EE5A715FF64}" srcOrd="2" destOrd="0" presId="urn:microsoft.com/office/officeart/2005/8/layout/list1"/>
    <dgm:cxn modelId="{1A069984-BE8A-4A1B-B638-F346A51FD132}" type="presParOf" srcId="{AA555E8E-6793-40B5-936A-707A1429CEBA}" destId="{98AA7C4F-846B-489A-9735-F9E2B5015DDD}" srcOrd="3" destOrd="0" presId="urn:microsoft.com/office/officeart/2005/8/layout/list1"/>
    <dgm:cxn modelId="{9E2CB923-4C31-405B-BEC0-AB083D8D112D}" type="presParOf" srcId="{AA555E8E-6793-40B5-936A-707A1429CEBA}" destId="{A1209E6D-67B2-4F46-97D0-B54C265BD16A}" srcOrd="4" destOrd="0" presId="urn:microsoft.com/office/officeart/2005/8/layout/list1"/>
    <dgm:cxn modelId="{C5807315-3237-4332-ADAF-A69F758F2CB4}" type="presParOf" srcId="{A1209E6D-67B2-4F46-97D0-B54C265BD16A}" destId="{7FC25864-67B3-4D76-AFD2-4FFF3243C569}" srcOrd="0" destOrd="0" presId="urn:microsoft.com/office/officeart/2005/8/layout/list1"/>
    <dgm:cxn modelId="{D1E53E02-1943-4CC3-A7E9-620D89B99CCF}" type="presParOf" srcId="{A1209E6D-67B2-4F46-97D0-B54C265BD16A}" destId="{8BD72F7B-9F23-4046-84AA-244DA4CDB31F}" srcOrd="1" destOrd="0" presId="urn:microsoft.com/office/officeart/2005/8/layout/list1"/>
    <dgm:cxn modelId="{861AB8B7-7DAD-42D4-9990-2911E79E16AA}" type="presParOf" srcId="{AA555E8E-6793-40B5-936A-707A1429CEBA}" destId="{2648F589-0203-4BAD-9A18-A5CDAF630B17}" srcOrd="5" destOrd="0" presId="urn:microsoft.com/office/officeart/2005/8/layout/list1"/>
    <dgm:cxn modelId="{289E009F-D9A9-4B13-956B-0BC2DD892DA0}" type="presParOf" srcId="{AA555E8E-6793-40B5-936A-707A1429CEBA}" destId="{F33214C2-B6B0-4D8A-85BE-95417C78A92F}" srcOrd="6" destOrd="0" presId="urn:microsoft.com/office/officeart/2005/8/layout/list1"/>
    <dgm:cxn modelId="{5A052777-578D-4F6A-B66B-99CDCB527150}" type="presParOf" srcId="{AA555E8E-6793-40B5-936A-707A1429CEBA}" destId="{F49E54B0-1C36-431F-993A-E5B68942A0F4}" srcOrd="7" destOrd="0" presId="urn:microsoft.com/office/officeart/2005/8/layout/list1"/>
    <dgm:cxn modelId="{0255584F-9CA4-4051-859F-BFB5CE9855BD}" type="presParOf" srcId="{AA555E8E-6793-40B5-936A-707A1429CEBA}" destId="{09F4455F-C5CC-42D5-BE3F-B70A0FF9875A}" srcOrd="8" destOrd="0" presId="urn:microsoft.com/office/officeart/2005/8/layout/list1"/>
    <dgm:cxn modelId="{065D6275-201F-4BC0-A170-73C6A672E0FD}" type="presParOf" srcId="{09F4455F-C5CC-42D5-BE3F-B70A0FF9875A}" destId="{598A4F4B-D036-4763-805C-ED2B48325895}" srcOrd="0" destOrd="0" presId="urn:microsoft.com/office/officeart/2005/8/layout/list1"/>
    <dgm:cxn modelId="{AF0F6105-9B7B-4F20-8F59-9B39BECA4F59}" type="presParOf" srcId="{09F4455F-C5CC-42D5-BE3F-B70A0FF9875A}" destId="{6876ADC9-4B61-4DA9-9F31-A78920D2788D}" srcOrd="1" destOrd="0" presId="urn:microsoft.com/office/officeart/2005/8/layout/list1"/>
    <dgm:cxn modelId="{E5A840DB-AF50-4ABC-A858-24E9AF84729C}" type="presParOf" srcId="{AA555E8E-6793-40B5-936A-707A1429CEBA}" destId="{8AE03C46-D43E-4A75-A30A-1DCDE6E8A4C4}" srcOrd="9" destOrd="0" presId="urn:microsoft.com/office/officeart/2005/8/layout/list1"/>
    <dgm:cxn modelId="{8FDA8B28-E8C7-4CD8-9DC7-A76CA07ADF17}" type="presParOf" srcId="{AA555E8E-6793-40B5-936A-707A1429CEBA}" destId="{B92744AA-7C45-4D62-A296-B0CDD3CB9F9E}" srcOrd="10" destOrd="0" presId="urn:microsoft.com/office/officeart/2005/8/layout/list1"/>
    <dgm:cxn modelId="{A5AB5613-0941-4E5F-8DA1-4F074838492D}" type="presParOf" srcId="{AA555E8E-6793-40B5-936A-707A1429CEBA}" destId="{3F390CB4-7243-4665-97CC-3227D206D723}" srcOrd="11" destOrd="0" presId="urn:microsoft.com/office/officeart/2005/8/layout/list1"/>
    <dgm:cxn modelId="{7875EFFD-3FD7-4BD5-8CC2-23FE9976FFAD}" type="presParOf" srcId="{AA555E8E-6793-40B5-936A-707A1429CEBA}" destId="{08BF7EB5-CD77-423D-B0BF-73DDF050501F}" srcOrd="12" destOrd="0" presId="urn:microsoft.com/office/officeart/2005/8/layout/list1"/>
    <dgm:cxn modelId="{11310E1B-115B-42D3-9C26-946E4286069D}" type="presParOf" srcId="{08BF7EB5-CD77-423D-B0BF-73DDF050501F}" destId="{535F5F79-F52E-487A-B570-1262BFDE1895}" srcOrd="0" destOrd="0" presId="urn:microsoft.com/office/officeart/2005/8/layout/list1"/>
    <dgm:cxn modelId="{F341092A-D1DB-4E61-AF01-3A564A74ADFE}" type="presParOf" srcId="{08BF7EB5-CD77-423D-B0BF-73DDF050501F}" destId="{88648892-7185-45F4-8554-2F301B9F2C81}" srcOrd="1" destOrd="0" presId="urn:microsoft.com/office/officeart/2005/8/layout/list1"/>
    <dgm:cxn modelId="{E89C95B3-CDE3-43C9-AE2A-530E6F4B809B}" type="presParOf" srcId="{AA555E8E-6793-40B5-936A-707A1429CEBA}" destId="{6D2E08F7-C96C-4845-A983-E5AB5B2632EF}" srcOrd="13" destOrd="0" presId="urn:microsoft.com/office/officeart/2005/8/layout/list1"/>
    <dgm:cxn modelId="{AF91F6A5-C1B6-48DF-979E-4B6CD8884808}" type="presParOf" srcId="{AA555E8E-6793-40B5-936A-707A1429CEBA}" destId="{5621C398-8DD1-4CB3-8EA4-E4ED06B8ED34}" srcOrd="14" destOrd="0" presId="urn:microsoft.com/office/officeart/2005/8/layout/list1"/>
    <dgm:cxn modelId="{F2B9A237-5F73-4C1F-828A-7B55ACE7DEA7}" type="presParOf" srcId="{AA555E8E-6793-40B5-936A-707A1429CEBA}" destId="{05CD057A-9590-4047-B947-500A09F50149}" srcOrd="15" destOrd="0" presId="urn:microsoft.com/office/officeart/2005/8/layout/list1"/>
    <dgm:cxn modelId="{FD210B98-231A-4F7E-9F47-46B4F5B04B1F}" type="presParOf" srcId="{AA555E8E-6793-40B5-936A-707A1429CEBA}" destId="{A4A87AB3-1145-4F1D-AD51-B3BA681A144F}" srcOrd="16" destOrd="0" presId="urn:microsoft.com/office/officeart/2005/8/layout/list1"/>
    <dgm:cxn modelId="{52D53B61-46D8-4518-B159-68002DEEFA41}" type="presParOf" srcId="{A4A87AB3-1145-4F1D-AD51-B3BA681A144F}" destId="{686A69CF-AA20-4F99-97D2-558E7A9D3137}" srcOrd="0" destOrd="0" presId="urn:microsoft.com/office/officeart/2005/8/layout/list1"/>
    <dgm:cxn modelId="{80D84C90-B6EA-417D-8CB0-8D4AF84E2CCF}" type="presParOf" srcId="{A4A87AB3-1145-4F1D-AD51-B3BA681A144F}" destId="{9EC8D175-22FB-4297-9628-26DB9E6656EB}" srcOrd="1" destOrd="0" presId="urn:microsoft.com/office/officeart/2005/8/layout/list1"/>
    <dgm:cxn modelId="{4ABF5AA2-6805-43FC-ABFE-B995298CCB5E}" type="presParOf" srcId="{AA555E8E-6793-40B5-936A-707A1429CEBA}" destId="{6C6520A8-3202-4EBD-8DF8-2CD0E96E3D77}" srcOrd="17" destOrd="0" presId="urn:microsoft.com/office/officeart/2005/8/layout/list1"/>
    <dgm:cxn modelId="{FA862C75-E3F0-44A8-9ED1-7EBA2EA3F2AE}" type="presParOf" srcId="{AA555E8E-6793-40B5-936A-707A1429CEBA}" destId="{9B714A6F-E0C5-4568-9471-EBA072123636}" srcOrd="18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628E72-BD2C-451C-8613-21FD56B5370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A5A59D-4BF5-4250-AD0F-3194BB192B4E}">
      <dgm:prSet phldrT="[Text]" custT="1"/>
      <dgm:spPr/>
      <dgm:t>
        <a:bodyPr/>
        <a:lstStyle/>
        <a:p>
          <a:r>
            <a:rPr lang="en-US" sz="2400" dirty="0" smtClean="0"/>
            <a:t>Don’t disclose identity of victim</a:t>
          </a:r>
          <a:endParaRPr lang="en-US" sz="2400" dirty="0"/>
        </a:p>
      </dgm:t>
    </dgm:pt>
    <dgm:pt modelId="{D50DE0A9-DF77-4329-A497-FA88ED2B92AD}" type="parTrans" cxnId="{95C70188-AABE-49D8-BA94-4F528D3D1B48}">
      <dgm:prSet/>
      <dgm:spPr/>
      <dgm:t>
        <a:bodyPr/>
        <a:lstStyle/>
        <a:p>
          <a:endParaRPr lang="en-US"/>
        </a:p>
      </dgm:t>
    </dgm:pt>
    <dgm:pt modelId="{63F2D6C5-5458-4954-9489-DCB180EC9A01}" type="sibTrans" cxnId="{95C70188-AABE-49D8-BA94-4F528D3D1B48}">
      <dgm:prSet/>
      <dgm:spPr/>
      <dgm:t>
        <a:bodyPr/>
        <a:lstStyle/>
        <a:p>
          <a:endParaRPr lang="en-US"/>
        </a:p>
      </dgm:t>
    </dgm:pt>
    <dgm:pt modelId="{B87E5DFB-9CA7-4B5D-A4A1-01F9A77219C4}">
      <dgm:prSet phldrT="[Text]" custT="1"/>
      <dgm:spPr/>
      <dgm:t>
        <a:bodyPr/>
        <a:lstStyle/>
        <a:p>
          <a:r>
            <a:rPr lang="en-US" sz="2400" dirty="0" smtClean="0"/>
            <a:t>Don’t sensationalize sexual abuse or exploitation of children</a:t>
          </a:r>
          <a:endParaRPr lang="en-US" sz="2400" dirty="0"/>
        </a:p>
      </dgm:t>
    </dgm:pt>
    <dgm:pt modelId="{94098528-A798-4F5A-9DC0-C93C213D2119}" type="parTrans" cxnId="{9F112375-7C21-4802-8BD0-8C65B61319E9}">
      <dgm:prSet/>
      <dgm:spPr/>
      <dgm:t>
        <a:bodyPr/>
        <a:lstStyle/>
        <a:p>
          <a:endParaRPr lang="en-US"/>
        </a:p>
      </dgm:t>
    </dgm:pt>
    <dgm:pt modelId="{BAA37493-E6AC-4D03-8BAE-B09782DF01E0}" type="sibTrans" cxnId="{9F112375-7C21-4802-8BD0-8C65B61319E9}">
      <dgm:prSet/>
      <dgm:spPr/>
      <dgm:t>
        <a:bodyPr/>
        <a:lstStyle/>
        <a:p>
          <a:endParaRPr lang="en-US"/>
        </a:p>
      </dgm:t>
    </dgm:pt>
    <dgm:pt modelId="{1E7D7BC5-C451-453F-8D35-0B6AE30953DA}">
      <dgm:prSet phldrT="[Text]" custT="1"/>
      <dgm:spPr/>
      <dgm:t>
        <a:bodyPr/>
        <a:lstStyle/>
        <a:p>
          <a:r>
            <a:rPr lang="en-US" sz="2400" dirty="0" smtClean="0"/>
            <a:t>Don’t treat child as a sexual object</a:t>
          </a:r>
          <a:endParaRPr lang="en-US" sz="2400" dirty="0"/>
        </a:p>
      </dgm:t>
    </dgm:pt>
    <dgm:pt modelId="{4F044B95-3D77-42FE-A6C9-33271C40D200}" type="parTrans" cxnId="{AC416B98-D4F6-4A66-8E54-48CFD76FE2EE}">
      <dgm:prSet/>
      <dgm:spPr/>
      <dgm:t>
        <a:bodyPr/>
        <a:lstStyle/>
        <a:p>
          <a:endParaRPr lang="en-US"/>
        </a:p>
      </dgm:t>
    </dgm:pt>
    <dgm:pt modelId="{801EE79C-C772-4CAC-8E55-B342215006DE}" type="sibTrans" cxnId="{AC416B98-D4F6-4A66-8E54-48CFD76FE2EE}">
      <dgm:prSet/>
      <dgm:spPr/>
      <dgm:t>
        <a:bodyPr/>
        <a:lstStyle/>
        <a:p>
          <a:endParaRPr lang="en-US"/>
        </a:p>
      </dgm:t>
    </dgm:pt>
    <dgm:pt modelId="{DECEFC3A-619C-4500-B773-30661D940ACD}">
      <dgm:prSet custT="1"/>
      <dgm:spPr/>
      <dgm:t>
        <a:bodyPr/>
        <a:lstStyle/>
        <a:p>
          <a:r>
            <a:rPr lang="en-US" sz="2400" dirty="0" smtClean="0"/>
            <a:t>Don’t glorify either the crime or the offender</a:t>
          </a:r>
          <a:endParaRPr lang="en-US" sz="2400" dirty="0"/>
        </a:p>
      </dgm:t>
    </dgm:pt>
    <dgm:pt modelId="{F959337B-57D2-494E-8616-22FFF35467A8}" type="parTrans" cxnId="{E997A8B5-E4D2-4211-853C-7E7D4F07112D}">
      <dgm:prSet/>
      <dgm:spPr/>
      <dgm:t>
        <a:bodyPr/>
        <a:lstStyle/>
        <a:p>
          <a:endParaRPr lang="en-US"/>
        </a:p>
      </dgm:t>
    </dgm:pt>
    <dgm:pt modelId="{53983099-4129-4E6F-AC6D-C41285348701}" type="sibTrans" cxnId="{E997A8B5-E4D2-4211-853C-7E7D4F07112D}">
      <dgm:prSet/>
      <dgm:spPr/>
      <dgm:t>
        <a:bodyPr/>
        <a:lstStyle/>
        <a:p>
          <a:endParaRPr lang="en-US"/>
        </a:p>
      </dgm:t>
    </dgm:pt>
    <dgm:pt modelId="{1765FC98-F178-43AA-B9DD-ED31ACFBF1F1}">
      <dgm:prSet custT="1"/>
      <dgm:spPr/>
      <dgm:t>
        <a:bodyPr/>
        <a:lstStyle/>
        <a:p>
          <a:r>
            <a:rPr lang="en-US" sz="2400" dirty="0" smtClean="0"/>
            <a:t>Don’t project the child as powerless</a:t>
          </a:r>
          <a:endParaRPr lang="en-US" sz="2400" dirty="0"/>
        </a:p>
      </dgm:t>
    </dgm:pt>
    <dgm:pt modelId="{005498E4-7D89-4316-A259-EFB41BCDEF89}" type="parTrans" cxnId="{7CF3EE15-C9F2-4616-902E-F5A7A23C1185}">
      <dgm:prSet/>
      <dgm:spPr/>
      <dgm:t>
        <a:bodyPr/>
        <a:lstStyle/>
        <a:p>
          <a:endParaRPr lang="en-US"/>
        </a:p>
      </dgm:t>
    </dgm:pt>
    <dgm:pt modelId="{5106B843-E43F-4E80-8317-46F5FBDCB561}" type="sibTrans" cxnId="{7CF3EE15-C9F2-4616-902E-F5A7A23C1185}">
      <dgm:prSet/>
      <dgm:spPr/>
      <dgm:t>
        <a:bodyPr/>
        <a:lstStyle/>
        <a:p>
          <a:endParaRPr lang="en-US"/>
        </a:p>
      </dgm:t>
    </dgm:pt>
    <dgm:pt modelId="{AA555E8E-6793-40B5-936A-707A1429CEBA}" type="pres">
      <dgm:prSet presAssocID="{14628E72-BD2C-451C-8613-21FD56B5370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2036E7-1FC7-4C49-91A4-B8ACCF4B40D1}" type="pres">
      <dgm:prSet presAssocID="{3BA5A59D-4BF5-4250-AD0F-3194BB192B4E}" presName="parentLin" presStyleCnt="0"/>
      <dgm:spPr/>
    </dgm:pt>
    <dgm:pt modelId="{BD5E2D80-7D31-46BC-8990-F8B3EC896FA0}" type="pres">
      <dgm:prSet presAssocID="{3BA5A59D-4BF5-4250-AD0F-3194BB192B4E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42C3B0AE-7942-4C9B-9C64-5D185EC34CAD}" type="pres">
      <dgm:prSet presAssocID="{3BA5A59D-4BF5-4250-AD0F-3194BB192B4E}" presName="parentText" presStyleLbl="node1" presStyleIdx="0" presStyleCnt="5" custScaleX="120703" custScaleY="1656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45E673-66A8-4BF4-A5AE-7214AE6F6E19}" type="pres">
      <dgm:prSet presAssocID="{3BA5A59D-4BF5-4250-AD0F-3194BB192B4E}" presName="negativeSpace" presStyleCnt="0"/>
      <dgm:spPr/>
    </dgm:pt>
    <dgm:pt modelId="{E832788A-DE2D-4BAD-8420-0EE5A715FF64}" type="pres">
      <dgm:prSet presAssocID="{3BA5A59D-4BF5-4250-AD0F-3194BB192B4E}" presName="childText" presStyleLbl="conFgAcc1" presStyleIdx="0" presStyleCnt="5">
        <dgm:presLayoutVars>
          <dgm:bulletEnabled val="1"/>
        </dgm:presLayoutVars>
      </dgm:prSet>
      <dgm:spPr/>
    </dgm:pt>
    <dgm:pt modelId="{98AA7C4F-846B-489A-9735-F9E2B5015DDD}" type="pres">
      <dgm:prSet presAssocID="{63F2D6C5-5458-4954-9489-DCB180EC9A01}" presName="spaceBetweenRectangles" presStyleCnt="0"/>
      <dgm:spPr/>
    </dgm:pt>
    <dgm:pt modelId="{A1209E6D-67B2-4F46-97D0-B54C265BD16A}" type="pres">
      <dgm:prSet presAssocID="{B87E5DFB-9CA7-4B5D-A4A1-01F9A77219C4}" presName="parentLin" presStyleCnt="0"/>
      <dgm:spPr/>
    </dgm:pt>
    <dgm:pt modelId="{7FC25864-67B3-4D76-AFD2-4FFF3243C569}" type="pres">
      <dgm:prSet presAssocID="{B87E5DFB-9CA7-4B5D-A4A1-01F9A77219C4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8BD72F7B-9F23-4046-84AA-244DA4CDB31F}" type="pres">
      <dgm:prSet presAssocID="{B87E5DFB-9CA7-4B5D-A4A1-01F9A77219C4}" presName="parentText" presStyleLbl="node1" presStyleIdx="1" presStyleCnt="5" custScaleX="121164" custScaleY="17276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48F589-0203-4BAD-9A18-A5CDAF630B17}" type="pres">
      <dgm:prSet presAssocID="{B87E5DFB-9CA7-4B5D-A4A1-01F9A77219C4}" presName="negativeSpace" presStyleCnt="0"/>
      <dgm:spPr/>
    </dgm:pt>
    <dgm:pt modelId="{F33214C2-B6B0-4D8A-85BE-95417C78A92F}" type="pres">
      <dgm:prSet presAssocID="{B87E5DFB-9CA7-4B5D-A4A1-01F9A77219C4}" presName="childText" presStyleLbl="conFgAcc1" presStyleIdx="1" presStyleCnt="5">
        <dgm:presLayoutVars>
          <dgm:bulletEnabled val="1"/>
        </dgm:presLayoutVars>
      </dgm:prSet>
      <dgm:spPr/>
    </dgm:pt>
    <dgm:pt modelId="{F49E54B0-1C36-431F-993A-E5B68942A0F4}" type="pres">
      <dgm:prSet presAssocID="{BAA37493-E6AC-4D03-8BAE-B09782DF01E0}" presName="spaceBetweenRectangles" presStyleCnt="0"/>
      <dgm:spPr/>
    </dgm:pt>
    <dgm:pt modelId="{09F4455F-C5CC-42D5-BE3F-B70A0FF9875A}" type="pres">
      <dgm:prSet presAssocID="{1E7D7BC5-C451-453F-8D35-0B6AE30953DA}" presName="parentLin" presStyleCnt="0"/>
      <dgm:spPr/>
    </dgm:pt>
    <dgm:pt modelId="{598A4F4B-D036-4763-805C-ED2B48325895}" type="pres">
      <dgm:prSet presAssocID="{1E7D7BC5-C451-453F-8D35-0B6AE30953DA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6876ADC9-4B61-4DA9-9F31-A78920D2788D}" type="pres">
      <dgm:prSet presAssocID="{1E7D7BC5-C451-453F-8D35-0B6AE30953DA}" presName="parentText" presStyleLbl="node1" presStyleIdx="2" presStyleCnt="5" custScaleX="121164" custScaleY="1548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E03C46-D43E-4A75-A30A-1DCDE6E8A4C4}" type="pres">
      <dgm:prSet presAssocID="{1E7D7BC5-C451-453F-8D35-0B6AE30953DA}" presName="negativeSpace" presStyleCnt="0"/>
      <dgm:spPr/>
    </dgm:pt>
    <dgm:pt modelId="{B92744AA-7C45-4D62-A296-B0CDD3CB9F9E}" type="pres">
      <dgm:prSet presAssocID="{1E7D7BC5-C451-453F-8D35-0B6AE30953DA}" presName="childText" presStyleLbl="conFgAcc1" presStyleIdx="2" presStyleCnt="5">
        <dgm:presLayoutVars>
          <dgm:bulletEnabled val="1"/>
        </dgm:presLayoutVars>
      </dgm:prSet>
      <dgm:spPr/>
    </dgm:pt>
    <dgm:pt modelId="{3F390CB4-7243-4665-97CC-3227D206D723}" type="pres">
      <dgm:prSet presAssocID="{801EE79C-C772-4CAC-8E55-B342215006DE}" presName="spaceBetweenRectangles" presStyleCnt="0"/>
      <dgm:spPr/>
    </dgm:pt>
    <dgm:pt modelId="{08BF7EB5-CD77-423D-B0BF-73DDF050501F}" type="pres">
      <dgm:prSet presAssocID="{DECEFC3A-619C-4500-B773-30661D940ACD}" presName="parentLin" presStyleCnt="0"/>
      <dgm:spPr/>
    </dgm:pt>
    <dgm:pt modelId="{535F5F79-F52E-487A-B570-1262BFDE1895}" type="pres">
      <dgm:prSet presAssocID="{DECEFC3A-619C-4500-B773-30661D940ACD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88648892-7185-45F4-8554-2F301B9F2C81}" type="pres">
      <dgm:prSet presAssocID="{DECEFC3A-619C-4500-B773-30661D940ACD}" presName="parentText" presStyleLbl="node1" presStyleIdx="3" presStyleCnt="5" custScaleX="121165" custScaleY="16734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2E08F7-C96C-4845-A983-E5AB5B2632EF}" type="pres">
      <dgm:prSet presAssocID="{DECEFC3A-619C-4500-B773-30661D940ACD}" presName="negativeSpace" presStyleCnt="0"/>
      <dgm:spPr/>
    </dgm:pt>
    <dgm:pt modelId="{5621C398-8DD1-4CB3-8EA4-E4ED06B8ED34}" type="pres">
      <dgm:prSet presAssocID="{DECEFC3A-619C-4500-B773-30661D940ACD}" presName="childText" presStyleLbl="conFgAcc1" presStyleIdx="3" presStyleCnt="5">
        <dgm:presLayoutVars>
          <dgm:bulletEnabled val="1"/>
        </dgm:presLayoutVars>
      </dgm:prSet>
      <dgm:spPr/>
    </dgm:pt>
    <dgm:pt modelId="{05CD057A-9590-4047-B947-500A09F50149}" type="pres">
      <dgm:prSet presAssocID="{53983099-4129-4E6F-AC6D-C41285348701}" presName="spaceBetweenRectangles" presStyleCnt="0"/>
      <dgm:spPr/>
    </dgm:pt>
    <dgm:pt modelId="{A4A87AB3-1145-4F1D-AD51-B3BA681A144F}" type="pres">
      <dgm:prSet presAssocID="{1765FC98-F178-43AA-B9DD-ED31ACFBF1F1}" presName="parentLin" presStyleCnt="0"/>
      <dgm:spPr/>
    </dgm:pt>
    <dgm:pt modelId="{686A69CF-AA20-4F99-97D2-558E7A9D3137}" type="pres">
      <dgm:prSet presAssocID="{1765FC98-F178-43AA-B9DD-ED31ACFBF1F1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9EC8D175-22FB-4297-9628-26DB9E6656EB}" type="pres">
      <dgm:prSet presAssocID="{1765FC98-F178-43AA-B9DD-ED31ACFBF1F1}" presName="parentText" presStyleLbl="node1" presStyleIdx="4" presStyleCnt="5" custScaleX="121164" custScaleY="19512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6520A8-3202-4EBD-8DF8-2CD0E96E3D77}" type="pres">
      <dgm:prSet presAssocID="{1765FC98-F178-43AA-B9DD-ED31ACFBF1F1}" presName="negativeSpace" presStyleCnt="0"/>
      <dgm:spPr/>
    </dgm:pt>
    <dgm:pt modelId="{9B714A6F-E0C5-4568-9471-EBA072123636}" type="pres">
      <dgm:prSet presAssocID="{1765FC98-F178-43AA-B9DD-ED31ACFBF1F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CF3EE15-C9F2-4616-902E-F5A7A23C1185}" srcId="{14628E72-BD2C-451C-8613-21FD56B5370A}" destId="{1765FC98-F178-43AA-B9DD-ED31ACFBF1F1}" srcOrd="4" destOrd="0" parTransId="{005498E4-7D89-4316-A259-EFB41BCDEF89}" sibTransId="{5106B843-E43F-4E80-8317-46F5FBDCB561}"/>
    <dgm:cxn modelId="{95C70188-AABE-49D8-BA94-4F528D3D1B48}" srcId="{14628E72-BD2C-451C-8613-21FD56B5370A}" destId="{3BA5A59D-4BF5-4250-AD0F-3194BB192B4E}" srcOrd="0" destOrd="0" parTransId="{D50DE0A9-DF77-4329-A497-FA88ED2B92AD}" sibTransId="{63F2D6C5-5458-4954-9489-DCB180EC9A01}"/>
    <dgm:cxn modelId="{7358525E-CE74-4BB7-A55D-54FFBE85CEAE}" type="presOf" srcId="{3BA5A59D-4BF5-4250-AD0F-3194BB192B4E}" destId="{BD5E2D80-7D31-46BC-8990-F8B3EC896FA0}" srcOrd="0" destOrd="0" presId="urn:microsoft.com/office/officeart/2005/8/layout/list1"/>
    <dgm:cxn modelId="{1B45CC10-1222-481F-B4DD-D6AB56F52B20}" type="presOf" srcId="{14628E72-BD2C-451C-8613-21FD56B5370A}" destId="{AA555E8E-6793-40B5-936A-707A1429CEBA}" srcOrd="0" destOrd="0" presId="urn:microsoft.com/office/officeart/2005/8/layout/list1"/>
    <dgm:cxn modelId="{BD554E1A-AB42-4839-8098-8942D93422F7}" type="presOf" srcId="{1E7D7BC5-C451-453F-8D35-0B6AE30953DA}" destId="{598A4F4B-D036-4763-805C-ED2B48325895}" srcOrd="0" destOrd="0" presId="urn:microsoft.com/office/officeart/2005/8/layout/list1"/>
    <dgm:cxn modelId="{9F112375-7C21-4802-8BD0-8C65B61319E9}" srcId="{14628E72-BD2C-451C-8613-21FD56B5370A}" destId="{B87E5DFB-9CA7-4B5D-A4A1-01F9A77219C4}" srcOrd="1" destOrd="0" parTransId="{94098528-A798-4F5A-9DC0-C93C213D2119}" sibTransId="{BAA37493-E6AC-4D03-8BAE-B09782DF01E0}"/>
    <dgm:cxn modelId="{6B724919-1CDC-40B2-B343-84502B28573B}" type="presOf" srcId="{1E7D7BC5-C451-453F-8D35-0B6AE30953DA}" destId="{6876ADC9-4B61-4DA9-9F31-A78920D2788D}" srcOrd="1" destOrd="0" presId="urn:microsoft.com/office/officeart/2005/8/layout/list1"/>
    <dgm:cxn modelId="{AC416B98-D4F6-4A66-8E54-48CFD76FE2EE}" srcId="{14628E72-BD2C-451C-8613-21FD56B5370A}" destId="{1E7D7BC5-C451-453F-8D35-0B6AE30953DA}" srcOrd="2" destOrd="0" parTransId="{4F044B95-3D77-42FE-A6C9-33271C40D200}" sibTransId="{801EE79C-C772-4CAC-8E55-B342215006DE}"/>
    <dgm:cxn modelId="{795A8520-3363-42F7-84C5-30E7452AA9E2}" type="presOf" srcId="{B87E5DFB-9CA7-4B5D-A4A1-01F9A77219C4}" destId="{7FC25864-67B3-4D76-AFD2-4FFF3243C569}" srcOrd="0" destOrd="0" presId="urn:microsoft.com/office/officeart/2005/8/layout/list1"/>
    <dgm:cxn modelId="{295191EB-E2CB-469A-8D61-FA5E9684B4F4}" type="presOf" srcId="{1765FC98-F178-43AA-B9DD-ED31ACFBF1F1}" destId="{686A69CF-AA20-4F99-97D2-558E7A9D3137}" srcOrd="0" destOrd="0" presId="urn:microsoft.com/office/officeart/2005/8/layout/list1"/>
    <dgm:cxn modelId="{959DDE5D-FC6F-4A81-A23A-D158D0EA4959}" type="presOf" srcId="{1765FC98-F178-43AA-B9DD-ED31ACFBF1F1}" destId="{9EC8D175-22FB-4297-9628-26DB9E6656EB}" srcOrd="1" destOrd="0" presId="urn:microsoft.com/office/officeart/2005/8/layout/list1"/>
    <dgm:cxn modelId="{D1DB5AC9-57F6-4702-86B9-9E565CFA063B}" type="presOf" srcId="{DECEFC3A-619C-4500-B773-30661D940ACD}" destId="{88648892-7185-45F4-8554-2F301B9F2C81}" srcOrd="1" destOrd="0" presId="urn:microsoft.com/office/officeart/2005/8/layout/list1"/>
    <dgm:cxn modelId="{1A96E230-6B10-4E0E-9997-1CD41E51EBCC}" type="presOf" srcId="{3BA5A59D-4BF5-4250-AD0F-3194BB192B4E}" destId="{42C3B0AE-7942-4C9B-9C64-5D185EC34CAD}" srcOrd="1" destOrd="0" presId="urn:microsoft.com/office/officeart/2005/8/layout/list1"/>
    <dgm:cxn modelId="{A39582A9-81D4-404E-9074-56A8B80F775D}" type="presOf" srcId="{DECEFC3A-619C-4500-B773-30661D940ACD}" destId="{535F5F79-F52E-487A-B570-1262BFDE1895}" srcOrd="0" destOrd="0" presId="urn:microsoft.com/office/officeart/2005/8/layout/list1"/>
    <dgm:cxn modelId="{AB3D9A2B-E8CA-4633-B135-C58C2D9CBBEB}" type="presOf" srcId="{B87E5DFB-9CA7-4B5D-A4A1-01F9A77219C4}" destId="{8BD72F7B-9F23-4046-84AA-244DA4CDB31F}" srcOrd="1" destOrd="0" presId="urn:microsoft.com/office/officeart/2005/8/layout/list1"/>
    <dgm:cxn modelId="{E997A8B5-E4D2-4211-853C-7E7D4F07112D}" srcId="{14628E72-BD2C-451C-8613-21FD56B5370A}" destId="{DECEFC3A-619C-4500-B773-30661D940ACD}" srcOrd="3" destOrd="0" parTransId="{F959337B-57D2-494E-8616-22FFF35467A8}" sibTransId="{53983099-4129-4E6F-AC6D-C41285348701}"/>
    <dgm:cxn modelId="{572E6BD7-3306-4F06-BF8D-20DEFD02DDA0}" type="presParOf" srcId="{AA555E8E-6793-40B5-936A-707A1429CEBA}" destId="{072036E7-1FC7-4C49-91A4-B8ACCF4B40D1}" srcOrd="0" destOrd="0" presId="urn:microsoft.com/office/officeart/2005/8/layout/list1"/>
    <dgm:cxn modelId="{997C270E-A634-4694-B3D5-AE4E49D2C666}" type="presParOf" srcId="{072036E7-1FC7-4C49-91A4-B8ACCF4B40D1}" destId="{BD5E2D80-7D31-46BC-8990-F8B3EC896FA0}" srcOrd="0" destOrd="0" presId="urn:microsoft.com/office/officeart/2005/8/layout/list1"/>
    <dgm:cxn modelId="{ABC1490C-BC87-4A32-ADE5-384F360A4BEB}" type="presParOf" srcId="{072036E7-1FC7-4C49-91A4-B8ACCF4B40D1}" destId="{42C3B0AE-7942-4C9B-9C64-5D185EC34CAD}" srcOrd="1" destOrd="0" presId="urn:microsoft.com/office/officeart/2005/8/layout/list1"/>
    <dgm:cxn modelId="{491CB3E6-F7D3-4E7E-AC41-CEF410955DA6}" type="presParOf" srcId="{AA555E8E-6793-40B5-936A-707A1429CEBA}" destId="{3745E673-66A8-4BF4-A5AE-7214AE6F6E19}" srcOrd="1" destOrd="0" presId="urn:microsoft.com/office/officeart/2005/8/layout/list1"/>
    <dgm:cxn modelId="{C437EF29-9DCF-4EF9-BE7E-AF7E9A07F541}" type="presParOf" srcId="{AA555E8E-6793-40B5-936A-707A1429CEBA}" destId="{E832788A-DE2D-4BAD-8420-0EE5A715FF64}" srcOrd="2" destOrd="0" presId="urn:microsoft.com/office/officeart/2005/8/layout/list1"/>
    <dgm:cxn modelId="{C2BA9FCD-74AA-4DD9-B7B7-333C4F3613F0}" type="presParOf" srcId="{AA555E8E-6793-40B5-936A-707A1429CEBA}" destId="{98AA7C4F-846B-489A-9735-F9E2B5015DDD}" srcOrd="3" destOrd="0" presId="urn:microsoft.com/office/officeart/2005/8/layout/list1"/>
    <dgm:cxn modelId="{C658D8BF-8100-41B9-9303-8F2973BEBC91}" type="presParOf" srcId="{AA555E8E-6793-40B5-936A-707A1429CEBA}" destId="{A1209E6D-67B2-4F46-97D0-B54C265BD16A}" srcOrd="4" destOrd="0" presId="urn:microsoft.com/office/officeart/2005/8/layout/list1"/>
    <dgm:cxn modelId="{BE452F37-3EB0-4DDD-89EE-3FACC12F1B03}" type="presParOf" srcId="{A1209E6D-67B2-4F46-97D0-B54C265BD16A}" destId="{7FC25864-67B3-4D76-AFD2-4FFF3243C569}" srcOrd="0" destOrd="0" presId="urn:microsoft.com/office/officeart/2005/8/layout/list1"/>
    <dgm:cxn modelId="{44683B4E-0AF8-43F6-B210-F6C8A0E5A79D}" type="presParOf" srcId="{A1209E6D-67B2-4F46-97D0-B54C265BD16A}" destId="{8BD72F7B-9F23-4046-84AA-244DA4CDB31F}" srcOrd="1" destOrd="0" presId="urn:microsoft.com/office/officeart/2005/8/layout/list1"/>
    <dgm:cxn modelId="{1C218891-539A-4178-A552-F99B7F61DE68}" type="presParOf" srcId="{AA555E8E-6793-40B5-936A-707A1429CEBA}" destId="{2648F589-0203-4BAD-9A18-A5CDAF630B17}" srcOrd="5" destOrd="0" presId="urn:microsoft.com/office/officeart/2005/8/layout/list1"/>
    <dgm:cxn modelId="{9250AE7F-8DE0-4AE4-A83F-EA1ED23CBC34}" type="presParOf" srcId="{AA555E8E-6793-40B5-936A-707A1429CEBA}" destId="{F33214C2-B6B0-4D8A-85BE-95417C78A92F}" srcOrd="6" destOrd="0" presId="urn:microsoft.com/office/officeart/2005/8/layout/list1"/>
    <dgm:cxn modelId="{D740A785-EC10-47DC-BC81-6C56DC758E94}" type="presParOf" srcId="{AA555E8E-6793-40B5-936A-707A1429CEBA}" destId="{F49E54B0-1C36-431F-993A-E5B68942A0F4}" srcOrd="7" destOrd="0" presId="urn:microsoft.com/office/officeart/2005/8/layout/list1"/>
    <dgm:cxn modelId="{1EF3BFAB-DD6C-4A45-8B30-770042BAED79}" type="presParOf" srcId="{AA555E8E-6793-40B5-936A-707A1429CEBA}" destId="{09F4455F-C5CC-42D5-BE3F-B70A0FF9875A}" srcOrd="8" destOrd="0" presId="urn:microsoft.com/office/officeart/2005/8/layout/list1"/>
    <dgm:cxn modelId="{90A61D1D-C262-4E0E-B5A0-632ADE5B3CE9}" type="presParOf" srcId="{09F4455F-C5CC-42D5-BE3F-B70A0FF9875A}" destId="{598A4F4B-D036-4763-805C-ED2B48325895}" srcOrd="0" destOrd="0" presId="urn:microsoft.com/office/officeart/2005/8/layout/list1"/>
    <dgm:cxn modelId="{93566208-A063-4B6C-AE56-D3BCF67C059E}" type="presParOf" srcId="{09F4455F-C5CC-42D5-BE3F-B70A0FF9875A}" destId="{6876ADC9-4B61-4DA9-9F31-A78920D2788D}" srcOrd="1" destOrd="0" presId="urn:microsoft.com/office/officeart/2005/8/layout/list1"/>
    <dgm:cxn modelId="{82289D66-1ECA-4FD1-AF3A-08594F6B3A2D}" type="presParOf" srcId="{AA555E8E-6793-40B5-936A-707A1429CEBA}" destId="{8AE03C46-D43E-4A75-A30A-1DCDE6E8A4C4}" srcOrd="9" destOrd="0" presId="urn:microsoft.com/office/officeart/2005/8/layout/list1"/>
    <dgm:cxn modelId="{23610F27-AB24-4E02-AC45-C4E9B20A9892}" type="presParOf" srcId="{AA555E8E-6793-40B5-936A-707A1429CEBA}" destId="{B92744AA-7C45-4D62-A296-B0CDD3CB9F9E}" srcOrd="10" destOrd="0" presId="urn:microsoft.com/office/officeart/2005/8/layout/list1"/>
    <dgm:cxn modelId="{010B76D8-DA14-47AF-8E8F-DCB7D1336786}" type="presParOf" srcId="{AA555E8E-6793-40B5-936A-707A1429CEBA}" destId="{3F390CB4-7243-4665-97CC-3227D206D723}" srcOrd="11" destOrd="0" presId="urn:microsoft.com/office/officeart/2005/8/layout/list1"/>
    <dgm:cxn modelId="{B8B69E8E-BC34-414A-A98B-D5C16CFAE8CE}" type="presParOf" srcId="{AA555E8E-6793-40B5-936A-707A1429CEBA}" destId="{08BF7EB5-CD77-423D-B0BF-73DDF050501F}" srcOrd="12" destOrd="0" presId="urn:microsoft.com/office/officeart/2005/8/layout/list1"/>
    <dgm:cxn modelId="{6B3E7B6E-FC92-469E-B00D-882A4EE4C13D}" type="presParOf" srcId="{08BF7EB5-CD77-423D-B0BF-73DDF050501F}" destId="{535F5F79-F52E-487A-B570-1262BFDE1895}" srcOrd="0" destOrd="0" presId="urn:microsoft.com/office/officeart/2005/8/layout/list1"/>
    <dgm:cxn modelId="{27B22C6C-0D00-4D95-8EDA-0B128A14C528}" type="presParOf" srcId="{08BF7EB5-CD77-423D-B0BF-73DDF050501F}" destId="{88648892-7185-45F4-8554-2F301B9F2C81}" srcOrd="1" destOrd="0" presId="urn:microsoft.com/office/officeart/2005/8/layout/list1"/>
    <dgm:cxn modelId="{2096FCDF-2EF2-4F8E-9C93-D3F597681160}" type="presParOf" srcId="{AA555E8E-6793-40B5-936A-707A1429CEBA}" destId="{6D2E08F7-C96C-4845-A983-E5AB5B2632EF}" srcOrd="13" destOrd="0" presId="urn:microsoft.com/office/officeart/2005/8/layout/list1"/>
    <dgm:cxn modelId="{658E5E41-2381-4E6D-9B71-3727CD47A8D7}" type="presParOf" srcId="{AA555E8E-6793-40B5-936A-707A1429CEBA}" destId="{5621C398-8DD1-4CB3-8EA4-E4ED06B8ED34}" srcOrd="14" destOrd="0" presId="urn:microsoft.com/office/officeart/2005/8/layout/list1"/>
    <dgm:cxn modelId="{A416E010-1C5B-4869-ABF6-7D606D50756D}" type="presParOf" srcId="{AA555E8E-6793-40B5-936A-707A1429CEBA}" destId="{05CD057A-9590-4047-B947-500A09F50149}" srcOrd="15" destOrd="0" presId="urn:microsoft.com/office/officeart/2005/8/layout/list1"/>
    <dgm:cxn modelId="{8E5241E0-3CDB-4E0E-A33C-E0ECA1038A40}" type="presParOf" srcId="{AA555E8E-6793-40B5-936A-707A1429CEBA}" destId="{A4A87AB3-1145-4F1D-AD51-B3BA681A144F}" srcOrd="16" destOrd="0" presId="urn:microsoft.com/office/officeart/2005/8/layout/list1"/>
    <dgm:cxn modelId="{DE3914DE-4C6B-444F-9C62-1E8A7A82AEB0}" type="presParOf" srcId="{A4A87AB3-1145-4F1D-AD51-B3BA681A144F}" destId="{686A69CF-AA20-4F99-97D2-558E7A9D3137}" srcOrd="0" destOrd="0" presId="urn:microsoft.com/office/officeart/2005/8/layout/list1"/>
    <dgm:cxn modelId="{A473B32B-3B7C-4F58-82FC-9C7DC7B4173B}" type="presParOf" srcId="{A4A87AB3-1145-4F1D-AD51-B3BA681A144F}" destId="{9EC8D175-22FB-4297-9628-26DB9E6656EB}" srcOrd="1" destOrd="0" presId="urn:microsoft.com/office/officeart/2005/8/layout/list1"/>
    <dgm:cxn modelId="{FD827F3D-A0B4-480B-8AC2-6BB02B66ACFC}" type="presParOf" srcId="{AA555E8E-6793-40B5-936A-707A1429CEBA}" destId="{6C6520A8-3202-4EBD-8DF8-2CD0E96E3D77}" srcOrd="17" destOrd="0" presId="urn:microsoft.com/office/officeart/2005/8/layout/list1"/>
    <dgm:cxn modelId="{5730D06B-4E79-4F85-88FD-A66F87689156}" type="presParOf" srcId="{AA555E8E-6793-40B5-936A-707A1429CEBA}" destId="{9B714A6F-E0C5-4568-9471-EBA072123636}" srcOrd="18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C12AC3-1EDD-4AFF-9087-59D3BB8F319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B93E91-AE86-465F-A80E-0BC23616C591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AFE1E726-E203-42E0-AA54-2E4A903B221C}" type="parTrans" cxnId="{39759C71-2F9B-46AE-B23C-F2E488C6590C}">
      <dgm:prSet/>
      <dgm:spPr/>
      <dgm:t>
        <a:bodyPr/>
        <a:lstStyle/>
        <a:p>
          <a:endParaRPr lang="en-US"/>
        </a:p>
      </dgm:t>
    </dgm:pt>
    <dgm:pt modelId="{1DEDC1C7-1B5B-4EE8-B6A8-B7E623D02995}" type="sibTrans" cxnId="{39759C71-2F9B-46AE-B23C-F2E488C6590C}">
      <dgm:prSet/>
      <dgm:spPr/>
      <dgm:t>
        <a:bodyPr/>
        <a:lstStyle/>
        <a:p>
          <a:endParaRPr lang="en-US"/>
        </a:p>
      </dgm:t>
    </dgm:pt>
    <dgm:pt modelId="{8E8AE7A3-D2E4-48C9-9AC0-5D44167EBF00}">
      <dgm:prSet phldrT="[Text]" custT="1"/>
      <dgm:spPr/>
      <dgm:t>
        <a:bodyPr/>
        <a:lstStyle/>
        <a:p>
          <a:r>
            <a:rPr lang="en-US" sz="2400" dirty="0" smtClean="0"/>
            <a:t>The dignity and rights of child should be maintained</a:t>
          </a:r>
          <a:endParaRPr lang="en-US" sz="2400" dirty="0"/>
        </a:p>
      </dgm:t>
    </dgm:pt>
    <dgm:pt modelId="{1F49DCF0-FF03-47C5-8063-B71DC876936A}" type="parTrans" cxnId="{4ED81AC2-E794-4592-8612-8AE6D76AEB6D}">
      <dgm:prSet/>
      <dgm:spPr/>
      <dgm:t>
        <a:bodyPr/>
        <a:lstStyle/>
        <a:p>
          <a:endParaRPr lang="en-US"/>
        </a:p>
      </dgm:t>
    </dgm:pt>
    <dgm:pt modelId="{B6E739D4-B30E-4B3B-8779-AA7A480441D3}" type="sibTrans" cxnId="{4ED81AC2-E794-4592-8612-8AE6D76AEB6D}">
      <dgm:prSet/>
      <dgm:spPr/>
      <dgm:t>
        <a:bodyPr/>
        <a:lstStyle/>
        <a:p>
          <a:endParaRPr lang="en-US"/>
        </a:p>
      </dgm:t>
    </dgm:pt>
    <dgm:pt modelId="{7FDBF8A2-DFA2-403E-9886-659AFC591748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A1CD8760-3567-4169-A716-6B597AFDF7D6}" type="parTrans" cxnId="{37791D11-A18A-40A2-AE8D-7487200BA515}">
      <dgm:prSet/>
      <dgm:spPr/>
      <dgm:t>
        <a:bodyPr/>
        <a:lstStyle/>
        <a:p>
          <a:endParaRPr lang="en-US"/>
        </a:p>
      </dgm:t>
    </dgm:pt>
    <dgm:pt modelId="{E83F7570-ACF4-484F-9E40-80F98894263F}" type="sibTrans" cxnId="{37791D11-A18A-40A2-AE8D-7487200BA515}">
      <dgm:prSet/>
      <dgm:spPr/>
      <dgm:t>
        <a:bodyPr/>
        <a:lstStyle/>
        <a:p>
          <a:endParaRPr lang="en-US"/>
        </a:p>
      </dgm:t>
    </dgm:pt>
    <dgm:pt modelId="{3CEFEBA1-D281-4C19-9A28-7B27E2A86699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8EFF7518-F7FE-4CEC-A577-01CA4AEDE959}" type="parTrans" cxnId="{8E36E3A2-3F8E-409B-9CA4-2F03ABF003CB}">
      <dgm:prSet/>
      <dgm:spPr/>
      <dgm:t>
        <a:bodyPr/>
        <a:lstStyle/>
        <a:p>
          <a:endParaRPr lang="en-US"/>
        </a:p>
      </dgm:t>
    </dgm:pt>
    <dgm:pt modelId="{B13C3EFD-759B-4545-B515-D44E9B9B4106}" type="sibTrans" cxnId="{8E36E3A2-3F8E-409B-9CA4-2F03ABF003CB}">
      <dgm:prSet/>
      <dgm:spPr/>
      <dgm:t>
        <a:bodyPr/>
        <a:lstStyle/>
        <a:p>
          <a:endParaRPr lang="en-US"/>
        </a:p>
      </dgm:t>
    </dgm:pt>
    <dgm:pt modelId="{7929C8C9-880F-4F8D-AF38-FFD5FDADFA24}">
      <dgm:prSet custT="1"/>
      <dgm:spPr/>
      <dgm:t>
        <a:bodyPr/>
        <a:lstStyle/>
        <a:p>
          <a:r>
            <a:rPr lang="en-US" sz="2400" dirty="0" smtClean="0"/>
            <a:t>Interviewing and reporting on children, ensure Child’s right to privacy and confidentiality</a:t>
          </a:r>
          <a:endParaRPr lang="en-US" sz="2400" dirty="0"/>
        </a:p>
      </dgm:t>
    </dgm:pt>
    <dgm:pt modelId="{4FAC07BA-FB68-4D5D-9229-BFF6364E1D2F}" type="parTrans" cxnId="{DFC3FB22-A74C-4A8E-9C7B-4F13B9D66C37}">
      <dgm:prSet/>
      <dgm:spPr/>
      <dgm:t>
        <a:bodyPr/>
        <a:lstStyle/>
        <a:p>
          <a:endParaRPr lang="en-US"/>
        </a:p>
      </dgm:t>
    </dgm:pt>
    <dgm:pt modelId="{7BFA3B37-37C1-487B-92D5-A817EB575B1B}" type="sibTrans" cxnId="{DFC3FB22-A74C-4A8E-9C7B-4F13B9D66C37}">
      <dgm:prSet/>
      <dgm:spPr/>
      <dgm:t>
        <a:bodyPr/>
        <a:lstStyle/>
        <a:p>
          <a:endParaRPr lang="en-US"/>
        </a:p>
      </dgm:t>
    </dgm:pt>
    <dgm:pt modelId="{B38974ED-4C9F-480F-946C-F488552883B7}">
      <dgm:prSet custT="1"/>
      <dgm:spPr/>
      <dgm:t>
        <a:bodyPr/>
        <a:lstStyle/>
        <a:p>
          <a:r>
            <a:rPr lang="en-US" sz="2400" dirty="0" smtClean="0"/>
            <a:t>Interests of each child should be protected </a:t>
          </a:r>
          <a:endParaRPr lang="en-US" sz="2400" dirty="0"/>
        </a:p>
      </dgm:t>
    </dgm:pt>
    <dgm:pt modelId="{CE54E8AF-E701-41ED-AE35-2AB4F923F4C2}" type="parTrans" cxnId="{48EA3A8B-BC6C-4503-8139-21A307304177}">
      <dgm:prSet/>
      <dgm:spPr/>
      <dgm:t>
        <a:bodyPr/>
        <a:lstStyle/>
        <a:p>
          <a:endParaRPr lang="en-US"/>
        </a:p>
      </dgm:t>
    </dgm:pt>
    <dgm:pt modelId="{0C6C0F3C-BCF0-4D45-9B85-7722BEFC1899}" type="sibTrans" cxnId="{48EA3A8B-BC6C-4503-8139-21A307304177}">
      <dgm:prSet/>
      <dgm:spPr/>
      <dgm:t>
        <a:bodyPr/>
        <a:lstStyle/>
        <a:p>
          <a:endParaRPr lang="en-US"/>
        </a:p>
      </dgm:t>
    </dgm:pt>
    <dgm:pt modelId="{2A575F37-B4D2-428B-93A8-5B7250B58BC4}">
      <dgm:prSet/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0DE1D200-6D05-44F3-9204-905A26C5B105}" type="parTrans" cxnId="{76A11294-8802-41F9-97C6-DF448807D7E0}">
      <dgm:prSet/>
      <dgm:spPr/>
      <dgm:t>
        <a:bodyPr/>
        <a:lstStyle/>
        <a:p>
          <a:endParaRPr lang="en-US"/>
        </a:p>
      </dgm:t>
    </dgm:pt>
    <dgm:pt modelId="{643469FB-257A-4CF3-9578-1521222F4FDF}" type="sibTrans" cxnId="{76A11294-8802-41F9-97C6-DF448807D7E0}">
      <dgm:prSet/>
      <dgm:spPr/>
      <dgm:t>
        <a:bodyPr/>
        <a:lstStyle/>
        <a:p>
          <a:endParaRPr lang="en-US"/>
        </a:p>
      </dgm:t>
    </dgm:pt>
    <dgm:pt modelId="{69181148-59AE-4CC0-9AB6-D8656A414295}">
      <dgm:prSet/>
      <dgm:spPr/>
      <dgm:t>
        <a:bodyPr/>
        <a:lstStyle/>
        <a:p>
          <a:r>
            <a:rPr lang="en-US" dirty="0" smtClean="0"/>
            <a:t>Do not publish a story or an image which might put the child, siblings or peers at risk. </a:t>
          </a:r>
          <a:endParaRPr lang="en-US" dirty="0"/>
        </a:p>
      </dgm:t>
    </dgm:pt>
    <dgm:pt modelId="{369616F9-C447-4731-9919-900CA66E25A0}" type="parTrans" cxnId="{7E166AF9-11B1-4296-B904-EC21118D35BD}">
      <dgm:prSet/>
      <dgm:spPr/>
      <dgm:t>
        <a:bodyPr/>
        <a:lstStyle/>
        <a:p>
          <a:endParaRPr lang="en-US"/>
        </a:p>
      </dgm:t>
    </dgm:pt>
    <dgm:pt modelId="{6DEDF5B9-DDC7-4887-BDD4-B9280127C747}" type="sibTrans" cxnId="{7E166AF9-11B1-4296-B904-EC21118D35BD}">
      <dgm:prSet/>
      <dgm:spPr/>
      <dgm:t>
        <a:bodyPr/>
        <a:lstStyle/>
        <a:p>
          <a:endParaRPr lang="en-US"/>
        </a:p>
      </dgm:t>
    </dgm:pt>
    <dgm:pt modelId="{8FC019F8-F218-4807-9676-B35A01A016DF}" type="pres">
      <dgm:prSet presAssocID="{88C12AC3-1EDD-4AFF-9087-59D3BB8F319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A584F0-49EC-4567-9761-D4F0704E3104}" type="pres">
      <dgm:prSet presAssocID="{F0B93E91-AE86-465F-A80E-0BC23616C591}" presName="composite" presStyleCnt="0"/>
      <dgm:spPr/>
    </dgm:pt>
    <dgm:pt modelId="{760DDFFD-1B26-4E0F-85F4-D1F8515CF2C9}" type="pres">
      <dgm:prSet presAssocID="{F0B93E91-AE86-465F-A80E-0BC23616C59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D4C2B2-FFCA-40B1-9550-FCBC06AC6E6D}" type="pres">
      <dgm:prSet presAssocID="{F0B93E91-AE86-465F-A80E-0BC23616C59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623890-278B-4985-A4CB-FCDDF1D9D480}" type="pres">
      <dgm:prSet presAssocID="{1DEDC1C7-1B5B-4EE8-B6A8-B7E623D02995}" presName="sp" presStyleCnt="0"/>
      <dgm:spPr/>
    </dgm:pt>
    <dgm:pt modelId="{B0DD064F-5DAD-4A45-AC52-5382AFA8783D}" type="pres">
      <dgm:prSet presAssocID="{7FDBF8A2-DFA2-403E-9886-659AFC591748}" presName="composite" presStyleCnt="0"/>
      <dgm:spPr/>
    </dgm:pt>
    <dgm:pt modelId="{DB0974FF-C039-4AB8-8408-87E640079BF7}" type="pres">
      <dgm:prSet presAssocID="{7FDBF8A2-DFA2-403E-9886-659AFC59174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985A9-95E9-4380-9D62-7DE80626E6A8}" type="pres">
      <dgm:prSet presAssocID="{7FDBF8A2-DFA2-403E-9886-659AFC591748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E71943-FE19-4B18-9614-6603184B1564}" type="pres">
      <dgm:prSet presAssocID="{E83F7570-ACF4-484F-9E40-80F98894263F}" presName="sp" presStyleCnt="0"/>
      <dgm:spPr/>
    </dgm:pt>
    <dgm:pt modelId="{AF94A80E-3C40-4EEA-B5D5-195F57F4FDC0}" type="pres">
      <dgm:prSet presAssocID="{3CEFEBA1-D281-4C19-9A28-7B27E2A86699}" presName="composite" presStyleCnt="0"/>
      <dgm:spPr/>
    </dgm:pt>
    <dgm:pt modelId="{E133453B-6AD4-41A7-AA67-0463DB89654B}" type="pres">
      <dgm:prSet presAssocID="{3CEFEBA1-D281-4C19-9A28-7B27E2A8669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A85AF-1396-4396-9FBE-949E30D13F29}" type="pres">
      <dgm:prSet presAssocID="{3CEFEBA1-D281-4C19-9A28-7B27E2A86699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439DE-B510-442B-8006-9D4794C6835B}" type="pres">
      <dgm:prSet presAssocID="{B13C3EFD-759B-4545-B515-D44E9B9B4106}" presName="sp" presStyleCnt="0"/>
      <dgm:spPr/>
    </dgm:pt>
    <dgm:pt modelId="{01B549F2-89D4-4A0D-BA7D-6B114FF5A1CA}" type="pres">
      <dgm:prSet presAssocID="{2A575F37-B4D2-428B-93A8-5B7250B58BC4}" presName="composite" presStyleCnt="0"/>
      <dgm:spPr/>
    </dgm:pt>
    <dgm:pt modelId="{94655AEC-BBDB-470C-B5A6-9BB57108A185}" type="pres">
      <dgm:prSet presAssocID="{2A575F37-B4D2-428B-93A8-5B7250B58BC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AAFFC0-8D85-48C2-A22D-DBFF868F863F}" type="pres">
      <dgm:prSet presAssocID="{2A575F37-B4D2-428B-93A8-5B7250B58BC4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791D11-A18A-40A2-AE8D-7487200BA515}" srcId="{88C12AC3-1EDD-4AFF-9087-59D3BB8F319B}" destId="{7FDBF8A2-DFA2-403E-9886-659AFC591748}" srcOrd="1" destOrd="0" parTransId="{A1CD8760-3567-4169-A716-6B597AFDF7D6}" sibTransId="{E83F7570-ACF4-484F-9E40-80F98894263F}"/>
    <dgm:cxn modelId="{766414DD-30F8-45A1-A9CA-F1C25CE2AA95}" type="presOf" srcId="{3CEFEBA1-D281-4C19-9A28-7B27E2A86699}" destId="{E133453B-6AD4-41A7-AA67-0463DB89654B}" srcOrd="0" destOrd="0" presId="urn:microsoft.com/office/officeart/2005/8/layout/chevron2"/>
    <dgm:cxn modelId="{FB6400E1-3070-4E5F-9A48-BF743F62A0D5}" type="presOf" srcId="{88C12AC3-1EDD-4AFF-9087-59D3BB8F319B}" destId="{8FC019F8-F218-4807-9676-B35A01A016DF}" srcOrd="0" destOrd="0" presId="urn:microsoft.com/office/officeart/2005/8/layout/chevron2"/>
    <dgm:cxn modelId="{4ED81AC2-E794-4592-8612-8AE6D76AEB6D}" srcId="{F0B93E91-AE86-465F-A80E-0BC23616C591}" destId="{8E8AE7A3-D2E4-48C9-9AC0-5D44167EBF00}" srcOrd="0" destOrd="0" parTransId="{1F49DCF0-FF03-47C5-8063-B71DC876936A}" sibTransId="{B6E739D4-B30E-4B3B-8779-AA7A480441D3}"/>
    <dgm:cxn modelId="{48EA3A8B-BC6C-4503-8139-21A307304177}" srcId="{3CEFEBA1-D281-4C19-9A28-7B27E2A86699}" destId="{B38974ED-4C9F-480F-946C-F488552883B7}" srcOrd="0" destOrd="0" parTransId="{CE54E8AF-E701-41ED-AE35-2AB4F923F4C2}" sibTransId="{0C6C0F3C-BCF0-4D45-9B85-7722BEFC1899}"/>
    <dgm:cxn modelId="{5CF48951-E542-48CF-B07F-A7A66E294C89}" type="presOf" srcId="{69181148-59AE-4CC0-9AB6-D8656A414295}" destId="{A3AAFFC0-8D85-48C2-A22D-DBFF868F863F}" srcOrd="0" destOrd="0" presId="urn:microsoft.com/office/officeart/2005/8/layout/chevron2"/>
    <dgm:cxn modelId="{39759C71-2F9B-46AE-B23C-F2E488C6590C}" srcId="{88C12AC3-1EDD-4AFF-9087-59D3BB8F319B}" destId="{F0B93E91-AE86-465F-A80E-0BC23616C591}" srcOrd="0" destOrd="0" parTransId="{AFE1E726-E203-42E0-AA54-2E4A903B221C}" sibTransId="{1DEDC1C7-1B5B-4EE8-B6A8-B7E623D02995}"/>
    <dgm:cxn modelId="{8E36E3A2-3F8E-409B-9CA4-2F03ABF003CB}" srcId="{88C12AC3-1EDD-4AFF-9087-59D3BB8F319B}" destId="{3CEFEBA1-D281-4C19-9A28-7B27E2A86699}" srcOrd="2" destOrd="0" parTransId="{8EFF7518-F7FE-4CEC-A577-01CA4AEDE959}" sibTransId="{B13C3EFD-759B-4545-B515-D44E9B9B4106}"/>
    <dgm:cxn modelId="{784913A1-E056-49C0-B46B-9BA93C086D9F}" type="presOf" srcId="{7FDBF8A2-DFA2-403E-9886-659AFC591748}" destId="{DB0974FF-C039-4AB8-8408-87E640079BF7}" srcOrd="0" destOrd="0" presId="urn:microsoft.com/office/officeart/2005/8/layout/chevron2"/>
    <dgm:cxn modelId="{DFC3FB22-A74C-4A8E-9C7B-4F13B9D66C37}" srcId="{7FDBF8A2-DFA2-403E-9886-659AFC591748}" destId="{7929C8C9-880F-4F8D-AF38-FFD5FDADFA24}" srcOrd="0" destOrd="0" parTransId="{4FAC07BA-FB68-4D5D-9229-BFF6364E1D2F}" sibTransId="{7BFA3B37-37C1-487B-92D5-A817EB575B1B}"/>
    <dgm:cxn modelId="{C8C5F4E7-88FD-49C0-8296-3E56862835F8}" type="presOf" srcId="{8E8AE7A3-D2E4-48C9-9AC0-5D44167EBF00}" destId="{3CD4C2B2-FFCA-40B1-9550-FCBC06AC6E6D}" srcOrd="0" destOrd="0" presId="urn:microsoft.com/office/officeart/2005/8/layout/chevron2"/>
    <dgm:cxn modelId="{76A11294-8802-41F9-97C6-DF448807D7E0}" srcId="{88C12AC3-1EDD-4AFF-9087-59D3BB8F319B}" destId="{2A575F37-B4D2-428B-93A8-5B7250B58BC4}" srcOrd="3" destOrd="0" parTransId="{0DE1D200-6D05-44F3-9204-905A26C5B105}" sibTransId="{643469FB-257A-4CF3-9578-1521222F4FDF}"/>
    <dgm:cxn modelId="{2E59AF01-A36E-43EF-8FA1-45731DEB46FB}" type="presOf" srcId="{7929C8C9-880F-4F8D-AF38-FFD5FDADFA24}" destId="{F89985A9-95E9-4380-9D62-7DE80626E6A8}" srcOrd="0" destOrd="0" presId="urn:microsoft.com/office/officeart/2005/8/layout/chevron2"/>
    <dgm:cxn modelId="{7E166AF9-11B1-4296-B904-EC21118D35BD}" srcId="{2A575F37-B4D2-428B-93A8-5B7250B58BC4}" destId="{69181148-59AE-4CC0-9AB6-D8656A414295}" srcOrd="0" destOrd="0" parTransId="{369616F9-C447-4731-9919-900CA66E25A0}" sibTransId="{6DEDF5B9-DDC7-4887-BDD4-B9280127C747}"/>
    <dgm:cxn modelId="{EE0CDC80-4263-4878-B465-0B6538229A3E}" type="presOf" srcId="{2A575F37-B4D2-428B-93A8-5B7250B58BC4}" destId="{94655AEC-BBDB-470C-B5A6-9BB57108A185}" srcOrd="0" destOrd="0" presId="urn:microsoft.com/office/officeart/2005/8/layout/chevron2"/>
    <dgm:cxn modelId="{DFA08F73-6AD7-405A-8BF1-332AF1536DA3}" type="presOf" srcId="{B38974ED-4C9F-480F-946C-F488552883B7}" destId="{B77A85AF-1396-4396-9FBE-949E30D13F29}" srcOrd="0" destOrd="0" presId="urn:microsoft.com/office/officeart/2005/8/layout/chevron2"/>
    <dgm:cxn modelId="{D286B9D0-63B6-4450-8784-3E5FD6CAC753}" type="presOf" srcId="{F0B93E91-AE86-465F-A80E-0BC23616C591}" destId="{760DDFFD-1B26-4E0F-85F4-D1F8515CF2C9}" srcOrd="0" destOrd="0" presId="urn:microsoft.com/office/officeart/2005/8/layout/chevron2"/>
    <dgm:cxn modelId="{175B3261-3902-4FFB-B066-3B04545BE572}" type="presParOf" srcId="{8FC019F8-F218-4807-9676-B35A01A016DF}" destId="{98A584F0-49EC-4567-9761-D4F0704E3104}" srcOrd="0" destOrd="0" presId="urn:microsoft.com/office/officeart/2005/8/layout/chevron2"/>
    <dgm:cxn modelId="{9715B143-8AD1-4C6E-ADF5-5647E96A7F5A}" type="presParOf" srcId="{98A584F0-49EC-4567-9761-D4F0704E3104}" destId="{760DDFFD-1B26-4E0F-85F4-D1F8515CF2C9}" srcOrd="0" destOrd="0" presId="urn:microsoft.com/office/officeart/2005/8/layout/chevron2"/>
    <dgm:cxn modelId="{C7404172-50AA-4E69-A42A-64C7595C2FB5}" type="presParOf" srcId="{98A584F0-49EC-4567-9761-D4F0704E3104}" destId="{3CD4C2B2-FFCA-40B1-9550-FCBC06AC6E6D}" srcOrd="1" destOrd="0" presId="urn:microsoft.com/office/officeart/2005/8/layout/chevron2"/>
    <dgm:cxn modelId="{6235B502-83DF-48A0-9A6D-316D4D0CC01F}" type="presParOf" srcId="{8FC019F8-F218-4807-9676-B35A01A016DF}" destId="{0D623890-278B-4985-A4CB-FCDDF1D9D480}" srcOrd="1" destOrd="0" presId="urn:microsoft.com/office/officeart/2005/8/layout/chevron2"/>
    <dgm:cxn modelId="{C7DB85F3-BF97-40D8-97DB-DD89C8C28782}" type="presParOf" srcId="{8FC019F8-F218-4807-9676-B35A01A016DF}" destId="{B0DD064F-5DAD-4A45-AC52-5382AFA8783D}" srcOrd="2" destOrd="0" presId="urn:microsoft.com/office/officeart/2005/8/layout/chevron2"/>
    <dgm:cxn modelId="{EB5F4E8C-A4DA-4182-BEBF-A64F9C4E74C4}" type="presParOf" srcId="{B0DD064F-5DAD-4A45-AC52-5382AFA8783D}" destId="{DB0974FF-C039-4AB8-8408-87E640079BF7}" srcOrd="0" destOrd="0" presId="urn:microsoft.com/office/officeart/2005/8/layout/chevron2"/>
    <dgm:cxn modelId="{A0E9C9E7-43B1-4CC4-BCC7-340BC979C832}" type="presParOf" srcId="{B0DD064F-5DAD-4A45-AC52-5382AFA8783D}" destId="{F89985A9-95E9-4380-9D62-7DE80626E6A8}" srcOrd="1" destOrd="0" presId="urn:microsoft.com/office/officeart/2005/8/layout/chevron2"/>
    <dgm:cxn modelId="{33FF81D4-9927-4FAF-A93F-1FAC1E9F7B8A}" type="presParOf" srcId="{8FC019F8-F218-4807-9676-B35A01A016DF}" destId="{3AE71943-FE19-4B18-9614-6603184B1564}" srcOrd="3" destOrd="0" presId="urn:microsoft.com/office/officeart/2005/8/layout/chevron2"/>
    <dgm:cxn modelId="{DAE6CCB9-EA24-43C2-AE5B-9F71BA5DACA0}" type="presParOf" srcId="{8FC019F8-F218-4807-9676-B35A01A016DF}" destId="{AF94A80E-3C40-4EEA-B5D5-195F57F4FDC0}" srcOrd="4" destOrd="0" presId="urn:microsoft.com/office/officeart/2005/8/layout/chevron2"/>
    <dgm:cxn modelId="{421B2C18-313F-4439-8D88-B9D0CAB8612A}" type="presParOf" srcId="{AF94A80E-3C40-4EEA-B5D5-195F57F4FDC0}" destId="{E133453B-6AD4-41A7-AA67-0463DB89654B}" srcOrd="0" destOrd="0" presId="urn:microsoft.com/office/officeart/2005/8/layout/chevron2"/>
    <dgm:cxn modelId="{FA336565-30EB-49D1-AF9A-A22033129127}" type="presParOf" srcId="{AF94A80E-3C40-4EEA-B5D5-195F57F4FDC0}" destId="{B77A85AF-1396-4396-9FBE-949E30D13F29}" srcOrd="1" destOrd="0" presId="urn:microsoft.com/office/officeart/2005/8/layout/chevron2"/>
    <dgm:cxn modelId="{7AEDC387-A8AD-46A5-B72C-5BDD9AE27A66}" type="presParOf" srcId="{8FC019F8-F218-4807-9676-B35A01A016DF}" destId="{51F439DE-B510-442B-8006-9D4794C6835B}" srcOrd="5" destOrd="0" presId="urn:microsoft.com/office/officeart/2005/8/layout/chevron2"/>
    <dgm:cxn modelId="{42EC61E5-CCAD-4A2D-BABE-4593C53B9DD8}" type="presParOf" srcId="{8FC019F8-F218-4807-9676-B35A01A016DF}" destId="{01B549F2-89D4-4A0D-BA7D-6B114FF5A1CA}" srcOrd="6" destOrd="0" presId="urn:microsoft.com/office/officeart/2005/8/layout/chevron2"/>
    <dgm:cxn modelId="{C7BF70DE-04A7-43B0-ACBD-A4764CE269AB}" type="presParOf" srcId="{01B549F2-89D4-4A0D-BA7D-6B114FF5A1CA}" destId="{94655AEC-BBDB-470C-B5A6-9BB57108A185}" srcOrd="0" destOrd="0" presId="urn:microsoft.com/office/officeart/2005/8/layout/chevron2"/>
    <dgm:cxn modelId="{8ACA41BA-EF73-4D5D-BB92-E20C672CA878}" type="presParOf" srcId="{01B549F2-89D4-4A0D-BA7D-6B114FF5A1CA}" destId="{A3AAFFC0-8D85-48C2-A22D-DBFF868F863F}" srcOrd="1" destOrd="0" presId="urn:microsoft.com/office/officeart/2005/8/layout/chevron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8C12AC3-1EDD-4AFF-9087-59D3BB8F319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B93E91-AE86-465F-A80E-0BC23616C591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AFE1E726-E203-42E0-AA54-2E4A903B221C}" type="parTrans" cxnId="{39759C71-2F9B-46AE-B23C-F2E488C6590C}">
      <dgm:prSet/>
      <dgm:spPr/>
      <dgm:t>
        <a:bodyPr/>
        <a:lstStyle/>
        <a:p>
          <a:endParaRPr lang="en-US"/>
        </a:p>
      </dgm:t>
    </dgm:pt>
    <dgm:pt modelId="{1DEDC1C7-1B5B-4EE8-B6A8-B7E623D02995}" type="sibTrans" cxnId="{39759C71-2F9B-46AE-B23C-F2E488C6590C}">
      <dgm:prSet/>
      <dgm:spPr/>
      <dgm:t>
        <a:bodyPr/>
        <a:lstStyle/>
        <a:p>
          <a:endParaRPr lang="en-US"/>
        </a:p>
      </dgm:t>
    </dgm:pt>
    <dgm:pt modelId="{8E8AE7A3-D2E4-48C9-9AC0-5D44167EBF00}">
      <dgm:prSet phldrT="[Text]" custT="1"/>
      <dgm:spPr/>
      <dgm:t>
        <a:bodyPr/>
        <a:lstStyle/>
        <a:p>
          <a:r>
            <a:rPr lang="en-US" sz="2400" dirty="0" smtClean="0"/>
            <a:t>Do no harm to any child</a:t>
          </a:r>
          <a:endParaRPr lang="en-US" sz="2400" dirty="0"/>
        </a:p>
      </dgm:t>
    </dgm:pt>
    <dgm:pt modelId="{1F49DCF0-FF03-47C5-8063-B71DC876936A}" type="parTrans" cxnId="{4ED81AC2-E794-4592-8612-8AE6D76AEB6D}">
      <dgm:prSet/>
      <dgm:spPr/>
      <dgm:t>
        <a:bodyPr/>
        <a:lstStyle/>
        <a:p>
          <a:endParaRPr lang="en-US"/>
        </a:p>
      </dgm:t>
    </dgm:pt>
    <dgm:pt modelId="{B6E739D4-B30E-4B3B-8779-AA7A480441D3}" type="sibTrans" cxnId="{4ED81AC2-E794-4592-8612-8AE6D76AEB6D}">
      <dgm:prSet/>
      <dgm:spPr/>
      <dgm:t>
        <a:bodyPr/>
        <a:lstStyle/>
        <a:p>
          <a:endParaRPr lang="en-US"/>
        </a:p>
      </dgm:t>
    </dgm:pt>
    <dgm:pt modelId="{7FDBF8A2-DFA2-403E-9886-659AFC591748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A1CD8760-3567-4169-A716-6B597AFDF7D6}" type="parTrans" cxnId="{37791D11-A18A-40A2-AE8D-7487200BA515}">
      <dgm:prSet/>
      <dgm:spPr/>
      <dgm:t>
        <a:bodyPr/>
        <a:lstStyle/>
        <a:p>
          <a:endParaRPr lang="en-US"/>
        </a:p>
      </dgm:t>
    </dgm:pt>
    <dgm:pt modelId="{E83F7570-ACF4-484F-9E40-80F98894263F}" type="sibTrans" cxnId="{37791D11-A18A-40A2-AE8D-7487200BA515}">
      <dgm:prSet/>
      <dgm:spPr/>
      <dgm:t>
        <a:bodyPr/>
        <a:lstStyle/>
        <a:p>
          <a:endParaRPr lang="en-US"/>
        </a:p>
      </dgm:t>
    </dgm:pt>
    <dgm:pt modelId="{3CEFEBA1-D281-4C19-9A28-7B27E2A86699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8EFF7518-F7FE-4CEC-A577-01CA4AEDE959}" type="parTrans" cxnId="{8E36E3A2-3F8E-409B-9CA4-2F03ABF003CB}">
      <dgm:prSet/>
      <dgm:spPr/>
      <dgm:t>
        <a:bodyPr/>
        <a:lstStyle/>
        <a:p>
          <a:endParaRPr lang="en-US"/>
        </a:p>
      </dgm:t>
    </dgm:pt>
    <dgm:pt modelId="{B13C3EFD-759B-4545-B515-D44E9B9B4106}" type="sibTrans" cxnId="{8E36E3A2-3F8E-409B-9CA4-2F03ABF003CB}">
      <dgm:prSet/>
      <dgm:spPr/>
      <dgm:t>
        <a:bodyPr/>
        <a:lstStyle/>
        <a:p>
          <a:endParaRPr lang="en-US"/>
        </a:p>
      </dgm:t>
    </dgm:pt>
    <dgm:pt modelId="{B38974ED-4C9F-480F-946C-F488552883B7}">
      <dgm:prSet custT="1"/>
      <dgm:spPr/>
      <dgm:t>
        <a:bodyPr/>
        <a:lstStyle/>
        <a:p>
          <a:r>
            <a:rPr lang="en-US" sz="2400" dirty="0" smtClean="0"/>
            <a:t>Parents/guardian should be aware that their child is  talking with a reporter.</a:t>
          </a:r>
          <a:endParaRPr lang="en-US" sz="2400" dirty="0"/>
        </a:p>
      </dgm:t>
    </dgm:pt>
    <dgm:pt modelId="{CE54E8AF-E701-41ED-AE35-2AB4F923F4C2}" type="parTrans" cxnId="{48EA3A8B-BC6C-4503-8139-21A307304177}">
      <dgm:prSet/>
      <dgm:spPr/>
      <dgm:t>
        <a:bodyPr/>
        <a:lstStyle/>
        <a:p>
          <a:endParaRPr lang="en-US"/>
        </a:p>
      </dgm:t>
    </dgm:pt>
    <dgm:pt modelId="{0C6C0F3C-BCF0-4D45-9B85-7722BEFC1899}" type="sibTrans" cxnId="{48EA3A8B-BC6C-4503-8139-21A307304177}">
      <dgm:prSet/>
      <dgm:spPr/>
      <dgm:t>
        <a:bodyPr/>
        <a:lstStyle/>
        <a:p>
          <a:endParaRPr lang="en-US"/>
        </a:p>
      </dgm:t>
    </dgm:pt>
    <dgm:pt modelId="{7929C8C9-880F-4F8D-AF38-FFD5FDADFA24}">
      <dgm:prSet custT="1"/>
      <dgm:spPr/>
      <dgm:t>
        <a:bodyPr/>
        <a:lstStyle/>
        <a:p>
          <a:r>
            <a:rPr lang="en-US" sz="2400" dirty="0" smtClean="0"/>
            <a:t>Do not discriminate in choosing children to interview with respect to sex, race, age, religion, status, educational background or physical abilities.</a:t>
          </a:r>
          <a:endParaRPr lang="en-US" sz="2400" dirty="0"/>
        </a:p>
      </dgm:t>
    </dgm:pt>
    <dgm:pt modelId="{7BFA3B37-37C1-487B-92D5-A817EB575B1B}" type="sibTrans" cxnId="{DFC3FB22-A74C-4A8E-9C7B-4F13B9D66C37}">
      <dgm:prSet/>
      <dgm:spPr/>
      <dgm:t>
        <a:bodyPr/>
        <a:lstStyle/>
        <a:p>
          <a:endParaRPr lang="en-US"/>
        </a:p>
      </dgm:t>
    </dgm:pt>
    <dgm:pt modelId="{4FAC07BA-FB68-4D5D-9229-BFF6364E1D2F}" type="parTrans" cxnId="{DFC3FB22-A74C-4A8E-9C7B-4F13B9D66C37}">
      <dgm:prSet/>
      <dgm:spPr/>
      <dgm:t>
        <a:bodyPr/>
        <a:lstStyle/>
        <a:p>
          <a:endParaRPr lang="en-US"/>
        </a:p>
      </dgm:t>
    </dgm:pt>
    <dgm:pt modelId="{9AA6487D-BA9B-459D-96E4-3AB936644A13}">
      <dgm:prSet/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212BF186-943C-4846-9029-FD174118B18D}" type="parTrans" cxnId="{6586BAD6-D1A5-4B00-BF8D-A27FEBCCD7FB}">
      <dgm:prSet/>
      <dgm:spPr/>
      <dgm:t>
        <a:bodyPr/>
        <a:lstStyle/>
        <a:p>
          <a:endParaRPr lang="en-US"/>
        </a:p>
      </dgm:t>
    </dgm:pt>
    <dgm:pt modelId="{35CFE596-9CAF-40F5-8AC9-CD1305B23C0D}" type="sibTrans" cxnId="{6586BAD6-D1A5-4B00-BF8D-A27FEBCCD7FB}">
      <dgm:prSet/>
      <dgm:spPr/>
      <dgm:t>
        <a:bodyPr/>
        <a:lstStyle/>
        <a:p>
          <a:endParaRPr lang="en-US"/>
        </a:p>
      </dgm:t>
    </dgm:pt>
    <dgm:pt modelId="{7C6A2E56-6983-40F4-9B05-668931467631}">
      <dgm:prSet custT="1"/>
      <dgm:spPr/>
      <dgm:t>
        <a:bodyPr/>
        <a:lstStyle/>
        <a:p>
          <a:r>
            <a:rPr lang="en-US" sz="2400" dirty="0" smtClean="0"/>
            <a:t>Obtain permission while video taping or reporting. The permission should be in writing i.e. the Consent Form)</a:t>
          </a:r>
          <a:endParaRPr lang="en-US" sz="2400" dirty="0"/>
        </a:p>
      </dgm:t>
    </dgm:pt>
    <dgm:pt modelId="{9A6990D5-1019-4B9A-B816-05A83EBF6950}" type="parTrans" cxnId="{8DA6A19E-1AB3-4DCA-82A9-7D61C62AD20C}">
      <dgm:prSet/>
      <dgm:spPr/>
      <dgm:t>
        <a:bodyPr/>
        <a:lstStyle/>
        <a:p>
          <a:endParaRPr lang="en-US"/>
        </a:p>
      </dgm:t>
    </dgm:pt>
    <dgm:pt modelId="{601F0925-10EA-406D-BBE7-F4CDCD387D99}" type="sibTrans" cxnId="{8DA6A19E-1AB3-4DCA-82A9-7D61C62AD20C}">
      <dgm:prSet/>
      <dgm:spPr/>
      <dgm:t>
        <a:bodyPr/>
        <a:lstStyle/>
        <a:p>
          <a:endParaRPr lang="en-US"/>
        </a:p>
      </dgm:t>
    </dgm:pt>
    <dgm:pt modelId="{8FC019F8-F218-4807-9676-B35A01A016DF}" type="pres">
      <dgm:prSet presAssocID="{88C12AC3-1EDD-4AFF-9087-59D3BB8F319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A584F0-49EC-4567-9761-D4F0704E3104}" type="pres">
      <dgm:prSet presAssocID="{F0B93E91-AE86-465F-A80E-0BC23616C591}" presName="composite" presStyleCnt="0"/>
      <dgm:spPr/>
    </dgm:pt>
    <dgm:pt modelId="{760DDFFD-1B26-4E0F-85F4-D1F8515CF2C9}" type="pres">
      <dgm:prSet presAssocID="{F0B93E91-AE86-465F-A80E-0BC23616C59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D4C2B2-FFCA-40B1-9550-FCBC06AC6E6D}" type="pres">
      <dgm:prSet presAssocID="{F0B93E91-AE86-465F-A80E-0BC23616C59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623890-278B-4985-A4CB-FCDDF1D9D480}" type="pres">
      <dgm:prSet presAssocID="{1DEDC1C7-1B5B-4EE8-B6A8-B7E623D02995}" presName="sp" presStyleCnt="0"/>
      <dgm:spPr/>
    </dgm:pt>
    <dgm:pt modelId="{B0DD064F-5DAD-4A45-AC52-5382AFA8783D}" type="pres">
      <dgm:prSet presAssocID="{7FDBF8A2-DFA2-403E-9886-659AFC591748}" presName="composite" presStyleCnt="0"/>
      <dgm:spPr/>
    </dgm:pt>
    <dgm:pt modelId="{DB0974FF-C039-4AB8-8408-87E640079BF7}" type="pres">
      <dgm:prSet presAssocID="{7FDBF8A2-DFA2-403E-9886-659AFC591748}" presName="parentText" presStyleLbl="alignNode1" presStyleIdx="1" presStyleCnt="4" custScaleY="13115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985A9-95E9-4380-9D62-7DE80626E6A8}" type="pres">
      <dgm:prSet presAssocID="{7FDBF8A2-DFA2-403E-9886-659AFC591748}" presName="descendantText" presStyleLbl="alignAcc1" presStyleIdx="1" presStyleCnt="4" custScaleX="97817" custScaleY="190373" custLinFactNeighborX="-824" custLinFactNeighborY="183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E71943-FE19-4B18-9614-6603184B1564}" type="pres">
      <dgm:prSet presAssocID="{E83F7570-ACF4-484F-9E40-80F98894263F}" presName="sp" presStyleCnt="0"/>
      <dgm:spPr/>
    </dgm:pt>
    <dgm:pt modelId="{AF94A80E-3C40-4EEA-B5D5-195F57F4FDC0}" type="pres">
      <dgm:prSet presAssocID="{3CEFEBA1-D281-4C19-9A28-7B27E2A86699}" presName="composite" presStyleCnt="0"/>
      <dgm:spPr/>
    </dgm:pt>
    <dgm:pt modelId="{E133453B-6AD4-41A7-AA67-0463DB89654B}" type="pres">
      <dgm:prSet presAssocID="{3CEFEBA1-D281-4C19-9A28-7B27E2A86699}" presName="parentText" presStyleLbl="alignNode1" presStyleIdx="2" presStyleCnt="4" custLinFactNeighborX="0" custLinFactNeighborY="1350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A85AF-1396-4396-9FBE-949E30D13F29}" type="pres">
      <dgm:prSet presAssocID="{3CEFEBA1-D281-4C19-9A28-7B27E2A86699}" presName="descendantText" presStyleLbl="alignAcc1" presStyleIdx="2" presStyleCnt="4" custScaleY="104797" custLinFactNeighborX="126" custLinFactNeighborY="246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439DE-B510-442B-8006-9D4794C6835B}" type="pres">
      <dgm:prSet presAssocID="{B13C3EFD-759B-4545-B515-D44E9B9B4106}" presName="sp" presStyleCnt="0"/>
      <dgm:spPr/>
    </dgm:pt>
    <dgm:pt modelId="{2A393388-FB08-4D29-AF1F-E79756D45306}" type="pres">
      <dgm:prSet presAssocID="{9AA6487D-BA9B-459D-96E4-3AB936644A13}" presName="composite" presStyleCnt="0"/>
      <dgm:spPr/>
    </dgm:pt>
    <dgm:pt modelId="{079CF614-7AE2-424F-9A3D-054E749A6072}" type="pres">
      <dgm:prSet presAssocID="{9AA6487D-BA9B-459D-96E4-3AB936644A13}" presName="parentText" presStyleLbl="alignNode1" presStyleIdx="3" presStyleCnt="4" custScaleY="120025" custLinFactNeighborX="0" custLinFactNeighborY="79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E2A731-EA56-4A77-ABAF-93B712D835EA}" type="pres">
      <dgm:prSet presAssocID="{9AA6487D-BA9B-459D-96E4-3AB936644A13}" presName="descendantText" presStyleLbl="alignAcc1" presStyleIdx="3" presStyleCnt="4" custScaleY="162981" custLinFactNeighborX="1156" custLinFactNeighborY="25773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en-US"/>
        </a:p>
      </dgm:t>
    </dgm:pt>
  </dgm:ptLst>
  <dgm:cxnLst>
    <dgm:cxn modelId="{8DA6A19E-1AB3-4DCA-82A9-7D61C62AD20C}" srcId="{9AA6487D-BA9B-459D-96E4-3AB936644A13}" destId="{7C6A2E56-6983-40F4-9B05-668931467631}" srcOrd="0" destOrd="0" parTransId="{9A6990D5-1019-4B9A-B816-05A83EBF6950}" sibTransId="{601F0925-10EA-406D-BBE7-F4CDCD387D99}"/>
    <dgm:cxn modelId="{7D6EF064-89B4-4ABB-9D99-1BFF5F2A16CC}" type="presOf" srcId="{88C12AC3-1EDD-4AFF-9087-59D3BB8F319B}" destId="{8FC019F8-F218-4807-9676-B35A01A016DF}" srcOrd="0" destOrd="0" presId="urn:microsoft.com/office/officeart/2005/8/layout/chevron2"/>
    <dgm:cxn modelId="{A390C932-27D7-4429-9C76-4042A0825080}" type="presOf" srcId="{7C6A2E56-6983-40F4-9B05-668931467631}" destId="{3AE2A731-EA56-4A77-ABAF-93B712D835EA}" srcOrd="0" destOrd="0" presId="urn:microsoft.com/office/officeart/2005/8/layout/chevron2"/>
    <dgm:cxn modelId="{37791D11-A18A-40A2-AE8D-7487200BA515}" srcId="{88C12AC3-1EDD-4AFF-9087-59D3BB8F319B}" destId="{7FDBF8A2-DFA2-403E-9886-659AFC591748}" srcOrd="1" destOrd="0" parTransId="{A1CD8760-3567-4169-A716-6B597AFDF7D6}" sibTransId="{E83F7570-ACF4-484F-9E40-80F98894263F}"/>
    <dgm:cxn modelId="{A70F52E4-416A-436B-9B6E-A69DA2CD29FF}" type="presOf" srcId="{B38974ED-4C9F-480F-946C-F488552883B7}" destId="{B77A85AF-1396-4396-9FBE-949E30D13F29}" srcOrd="0" destOrd="0" presId="urn:microsoft.com/office/officeart/2005/8/layout/chevron2"/>
    <dgm:cxn modelId="{4ED81AC2-E794-4592-8612-8AE6D76AEB6D}" srcId="{F0B93E91-AE86-465F-A80E-0BC23616C591}" destId="{8E8AE7A3-D2E4-48C9-9AC0-5D44167EBF00}" srcOrd="0" destOrd="0" parTransId="{1F49DCF0-FF03-47C5-8063-B71DC876936A}" sibTransId="{B6E739D4-B30E-4B3B-8779-AA7A480441D3}"/>
    <dgm:cxn modelId="{48EA3A8B-BC6C-4503-8139-21A307304177}" srcId="{3CEFEBA1-D281-4C19-9A28-7B27E2A86699}" destId="{B38974ED-4C9F-480F-946C-F488552883B7}" srcOrd="0" destOrd="0" parTransId="{CE54E8AF-E701-41ED-AE35-2AB4F923F4C2}" sibTransId="{0C6C0F3C-BCF0-4D45-9B85-7722BEFC1899}"/>
    <dgm:cxn modelId="{5DE5186E-6776-45E0-95B2-9C86ECBE6B74}" type="presOf" srcId="{7FDBF8A2-DFA2-403E-9886-659AFC591748}" destId="{DB0974FF-C039-4AB8-8408-87E640079BF7}" srcOrd="0" destOrd="0" presId="urn:microsoft.com/office/officeart/2005/8/layout/chevron2"/>
    <dgm:cxn modelId="{39759C71-2F9B-46AE-B23C-F2E488C6590C}" srcId="{88C12AC3-1EDD-4AFF-9087-59D3BB8F319B}" destId="{F0B93E91-AE86-465F-A80E-0BC23616C591}" srcOrd="0" destOrd="0" parTransId="{AFE1E726-E203-42E0-AA54-2E4A903B221C}" sibTransId="{1DEDC1C7-1B5B-4EE8-B6A8-B7E623D02995}"/>
    <dgm:cxn modelId="{8E36E3A2-3F8E-409B-9CA4-2F03ABF003CB}" srcId="{88C12AC3-1EDD-4AFF-9087-59D3BB8F319B}" destId="{3CEFEBA1-D281-4C19-9A28-7B27E2A86699}" srcOrd="2" destOrd="0" parTransId="{8EFF7518-F7FE-4CEC-A577-01CA4AEDE959}" sibTransId="{B13C3EFD-759B-4545-B515-D44E9B9B4106}"/>
    <dgm:cxn modelId="{DF82528F-4AE7-4B94-8D57-741CC44E93D6}" type="presOf" srcId="{9AA6487D-BA9B-459D-96E4-3AB936644A13}" destId="{079CF614-7AE2-424F-9A3D-054E749A6072}" srcOrd="0" destOrd="0" presId="urn:microsoft.com/office/officeart/2005/8/layout/chevron2"/>
    <dgm:cxn modelId="{DFC3FB22-A74C-4A8E-9C7B-4F13B9D66C37}" srcId="{7FDBF8A2-DFA2-403E-9886-659AFC591748}" destId="{7929C8C9-880F-4F8D-AF38-FFD5FDADFA24}" srcOrd="0" destOrd="0" parTransId="{4FAC07BA-FB68-4D5D-9229-BFF6364E1D2F}" sibTransId="{7BFA3B37-37C1-487B-92D5-A817EB575B1B}"/>
    <dgm:cxn modelId="{39CA461D-D32B-49C4-9ADF-0A8BEB83E6E1}" type="presOf" srcId="{8E8AE7A3-D2E4-48C9-9AC0-5D44167EBF00}" destId="{3CD4C2B2-FFCA-40B1-9550-FCBC06AC6E6D}" srcOrd="0" destOrd="0" presId="urn:microsoft.com/office/officeart/2005/8/layout/chevron2"/>
    <dgm:cxn modelId="{03FB6CCD-2071-4E39-AA4C-4DA4C8BD3B3F}" type="presOf" srcId="{F0B93E91-AE86-465F-A80E-0BC23616C591}" destId="{760DDFFD-1B26-4E0F-85F4-D1F8515CF2C9}" srcOrd="0" destOrd="0" presId="urn:microsoft.com/office/officeart/2005/8/layout/chevron2"/>
    <dgm:cxn modelId="{092D6EE7-46AB-493A-9F9B-8BD76CF7BCEA}" type="presOf" srcId="{7929C8C9-880F-4F8D-AF38-FFD5FDADFA24}" destId="{F89985A9-95E9-4380-9D62-7DE80626E6A8}" srcOrd="0" destOrd="0" presId="urn:microsoft.com/office/officeart/2005/8/layout/chevron2"/>
    <dgm:cxn modelId="{34E33A70-5CBD-4592-A8ED-02255429C348}" type="presOf" srcId="{3CEFEBA1-D281-4C19-9A28-7B27E2A86699}" destId="{E133453B-6AD4-41A7-AA67-0463DB89654B}" srcOrd="0" destOrd="0" presId="urn:microsoft.com/office/officeart/2005/8/layout/chevron2"/>
    <dgm:cxn modelId="{6586BAD6-D1A5-4B00-BF8D-A27FEBCCD7FB}" srcId="{88C12AC3-1EDD-4AFF-9087-59D3BB8F319B}" destId="{9AA6487D-BA9B-459D-96E4-3AB936644A13}" srcOrd="3" destOrd="0" parTransId="{212BF186-943C-4846-9029-FD174118B18D}" sibTransId="{35CFE596-9CAF-40F5-8AC9-CD1305B23C0D}"/>
    <dgm:cxn modelId="{08D41932-0C91-442E-A60B-60C10455AEA2}" type="presParOf" srcId="{8FC019F8-F218-4807-9676-B35A01A016DF}" destId="{98A584F0-49EC-4567-9761-D4F0704E3104}" srcOrd="0" destOrd="0" presId="urn:microsoft.com/office/officeart/2005/8/layout/chevron2"/>
    <dgm:cxn modelId="{6D2F634D-1DB5-405D-960A-EC0258B6A54F}" type="presParOf" srcId="{98A584F0-49EC-4567-9761-D4F0704E3104}" destId="{760DDFFD-1B26-4E0F-85F4-D1F8515CF2C9}" srcOrd="0" destOrd="0" presId="urn:microsoft.com/office/officeart/2005/8/layout/chevron2"/>
    <dgm:cxn modelId="{86F99F22-1387-4132-8310-B379A80263D2}" type="presParOf" srcId="{98A584F0-49EC-4567-9761-D4F0704E3104}" destId="{3CD4C2B2-FFCA-40B1-9550-FCBC06AC6E6D}" srcOrd="1" destOrd="0" presId="urn:microsoft.com/office/officeart/2005/8/layout/chevron2"/>
    <dgm:cxn modelId="{1914C0C9-44C1-4AB2-BE0F-4213381E237D}" type="presParOf" srcId="{8FC019F8-F218-4807-9676-B35A01A016DF}" destId="{0D623890-278B-4985-A4CB-FCDDF1D9D480}" srcOrd="1" destOrd="0" presId="urn:microsoft.com/office/officeart/2005/8/layout/chevron2"/>
    <dgm:cxn modelId="{88D32436-FD1C-4F9F-B508-4B5AF0DA89A9}" type="presParOf" srcId="{8FC019F8-F218-4807-9676-B35A01A016DF}" destId="{B0DD064F-5DAD-4A45-AC52-5382AFA8783D}" srcOrd="2" destOrd="0" presId="urn:microsoft.com/office/officeart/2005/8/layout/chevron2"/>
    <dgm:cxn modelId="{C9C76390-0B09-4AE3-B887-0A323EFAFD78}" type="presParOf" srcId="{B0DD064F-5DAD-4A45-AC52-5382AFA8783D}" destId="{DB0974FF-C039-4AB8-8408-87E640079BF7}" srcOrd="0" destOrd="0" presId="urn:microsoft.com/office/officeart/2005/8/layout/chevron2"/>
    <dgm:cxn modelId="{09092C46-CD09-4531-B1F9-A893F157C951}" type="presParOf" srcId="{B0DD064F-5DAD-4A45-AC52-5382AFA8783D}" destId="{F89985A9-95E9-4380-9D62-7DE80626E6A8}" srcOrd="1" destOrd="0" presId="urn:microsoft.com/office/officeart/2005/8/layout/chevron2"/>
    <dgm:cxn modelId="{9E55F64A-EB04-4244-BBED-8ADF782AD99C}" type="presParOf" srcId="{8FC019F8-F218-4807-9676-B35A01A016DF}" destId="{3AE71943-FE19-4B18-9614-6603184B1564}" srcOrd="3" destOrd="0" presId="urn:microsoft.com/office/officeart/2005/8/layout/chevron2"/>
    <dgm:cxn modelId="{E8235F47-82BA-4A96-B0EC-A8C38B7F1FCF}" type="presParOf" srcId="{8FC019F8-F218-4807-9676-B35A01A016DF}" destId="{AF94A80E-3C40-4EEA-B5D5-195F57F4FDC0}" srcOrd="4" destOrd="0" presId="urn:microsoft.com/office/officeart/2005/8/layout/chevron2"/>
    <dgm:cxn modelId="{9CB2038A-DB8C-4380-AED7-110CDF32E0C9}" type="presParOf" srcId="{AF94A80E-3C40-4EEA-B5D5-195F57F4FDC0}" destId="{E133453B-6AD4-41A7-AA67-0463DB89654B}" srcOrd="0" destOrd="0" presId="urn:microsoft.com/office/officeart/2005/8/layout/chevron2"/>
    <dgm:cxn modelId="{982109F5-1A72-49F7-B1C0-C808BC91B4F8}" type="presParOf" srcId="{AF94A80E-3C40-4EEA-B5D5-195F57F4FDC0}" destId="{B77A85AF-1396-4396-9FBE-949E30D13F29}" srcOrd="1" destOrd="0" presId="urn:microsoft.com/office/officeart/2005/8/layout/chevron2"/>
    <dgm:cxn modelId="{9CF97B4D-D016-4D4E-8B61-87BCAAD1042A}" type="presParOf" srcId="{8FC019F8-F218-4807-9676-B35A01A016DF}" destId="{51F439DE-B510-442B-8006-9D4794C6835B}" srcOrd="5" destOrd="0" presId="urn:microsoft.com/office/officeart/2005/8/layout/chevron2"/>
    <dgm:cxn modelId="{B98A63E8-062A-4A98-B377-0764BDF5AF3F}" type="presParOf" srcId="{8FC019F8-F218-4807-9676-B35A01A016DF}" destId="{2A393388-FB08-4D29-AF1F-E79756D45306}" srcOrd="6" destOrd="0" presId="urn:microsoft.com/office/officeart/2005/8/layout/chevron2"/>
    <dgm:cxn modelId="{8C07DDD9-F7D6-453B-B950-BAD6C295C683}" type="presParOf" srcId="{2A393388-FB08-4D29-AF1F-E79756D45306}" destId="{079CF614-7AE2-424F-9A3D-054E749A6072}" srcOrd="0" destOrd="0" presId="urn:microsoft.com/office/officeart/2005/8/layout/chevron2"/>
    <dgm:cxn modelId="{3899AD32-C1F9-4F73-ADFB-E2E3253BE85D}" type="presParOf" srcId="{2A393388-FB08-4D29-AF1F-E79756D45306}" destId="{3AE2A731-EA56-4A77-ABAF-93B712D835EA}" srcOrd="1" destOrd="0" presId="urn:microsoft.com/office/officeart/2005/8/layout/chevron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1ADBC03-78A8-40CF-8DF5-F7ED911AE32F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B70550-54CD-4455-A150-F4B16BC19007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CE89BFD2-B722-43FA-AB69-BC5B2B0A8B02}" type="parTrans" cxnId="{4ED68C23-3875-4447-B76E-E9A2F2BFB5CA}">
      <dgm:prSet/>
      <dgm:spPr/>
      <dgm:t>
        <a:bodyPr/>
        <a:lstStyle/>
        <a:p>
          <a:endParaRPr lang="en-US"/>
        </a:p>
      </dgm:t>
    </dgm:pt>
    <dgm:pt modelId="{9EA409E4-3CAB-4B4D-8987-68458F5693F1}" type="sibTrans" cxnId="{4ED68C23-3875-4447-B76E-E9A2F2BFB5CA}">
      <dgm:prSet/>
      <dgm:spPr/>
      <dgm:t>
        <a:bodyPr/>
        <a:lstStyle/>
        <a:p>
          <a:endParaRPr lang="en-US"/>
        </a:p>
      </dgm:t>
    </dgm:pt>
    <dgm:pt modelId="{F361DD27-891E-4EC6-8ECE-09CC15F4FE52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DDC1F0A1-E65B-471A-816A-70E8166DCFAF}" type="parTrans" cxnId="{F89954AF-6A9F-4BEE-8AE2-2146F641387D}">
      <dgm:prSet/>
      <dgm:spPr/>
      <dgm:t>
        <a:bodyPr/>
        <a:lstStyle/>
        <a:p>
          <a:endParaRPr lang="en-US"/>
        </a:p>
      </dgm:t>
    </dgm:pt>
    <dgm:pt modelId="{5E1FBA6C-3D86-438D-88D2-75A351C22E4C}" type="sibTrans" cxnId="{F89954AF-6A9F-4BEE-8AE2-2146F641387D}">
      <dgm:prSet/>
      <dgm:spPr/>
      <dgm:t>
        <a:bodyPr/>
        <a:lstStyle/>
        <a:p>
          <a:endParaRPr lang="en-US"/>
        </a:p>
      </dgm:t>
    </dgm:pt>
    <dgm:pt modelId="{B8141A3D-4F3B-4F11-961E-847D479577F0}">
      <dgm:prSet phldrT="[Text]"/>
      <dgm:spPr/>
      <dgm:t>
        <a:bodyPr/>
        <a:lstStyle/>
        <a:p>
          <a:r>
            <a:rPr lang="en-US" dirty="0" smtClean="0"/>
            <a:t>Change the name and obscure the visual identity of any child who is identified as:</a:t>
          </a:r>
          <a:endParaRPr lang="en-US" dirty="0"/>
        </a:p>
      </dgm:t>
    </dgm:pt>
    <dgm:pt modelId="{19F42B5F-7821-4EF0-B1BB-1AE01FAF3F0A}" type="parTrans" cxnId="{30E97A89-1383-49F7-84B8-A7D408F5ED2D}">
      <dgm:prSet/>
      <dgm:spPr/>
      <dgm:t>
        <a:bodyPr/>
        <a:lstStyle/>
        <a:p>
          <a:endParaRPr lang="en-US"/>
        </a:p>
      </dgm:t>
    </dgm:pt>
    <dgm:pt modelId="{B441A762-D33B-4260-923A-20234EAD1CAB}" type="sibTrans" cxnId="{30E97A89-1383-49F7-84B8-A7D408F5ED2D}">
      <dgm:prSet/>
      <dgm:spPr/>
      <dgm:t>
        <a:bodyPr/>
        <a:lstStyle/>
        <a:p>
          <a:endParaRPr lang="en-US"/>
        </a:p>
      </dgm:t>
    </dgm:pt>
    <dgm:pt modelId="{C7201198-38FB-4F35-8DBA-0A935836A611}">
      <dgm:prSet phldrT="[Text]"/>
      <dgm:spPr/>
      <dgm:t>
        <a:bodyPr/>
        <a:lstStyle/>
        <a:p>
          <a:r>
            <a:rPr lang="en-US" dirty="0" smtClean="0"/>
            <a:t>(a)A victim of sexual abuse or exploitation</a:t>
          </a:r>
          <a:endParaRPr lang="en-US" dirty="0"/>
        </a:p>
      </dgm:t>
    </dgm:pt>
    <dgm:pt modelId="{A649F41C-B862-4ECD-948E-82C21A65258B}" type="parTrans" cxnId="{525DF27D-F86D-40B7-B828-158DF6328A02}">
      <dgm:prSet/>
      <dgm:spPr/>
      <dgm:t>
        <a:bodyPr/>
        <a:lstStyle/>
        <a:p>
          <a:endParaRPr lang="en-US"/>
        </a:p>
      </dgm:t>
    </dgm:pt>
    <dgm:pt modelId="{BFD3F39F-8DC5-4DF7-966E-94A52114A53D}" type="sibTrans" cxnId="{525DF27D-F86D-40B7-B828-158DF6328A02}">
      <dgm:prSet/>
      <dgm:spPr/>
      <dgm:t>
        <a:bodyPr/>
        <a:lstStyle/>
        <a:p>
          <a:endParaRPr lang="en-US"/>
        </a:p>
      </dgm:t>
    </dgm:pt>
    <dgm:pt modelId="{D940E4EE-F0E1-4701-B7BB-565DB03A45F0}">
      <dgm:prSet phldrT="[Text]"/>
      <dgm:spPr/>
      <dgm:t>
        <a:bodyPr/>
        <a:lstStyle/>
        <a:p>
          <a:r>
            <a:rPr lang="en-US" dirty="0" smtClean="0"/>
            <a:t>(b)HIV positive, or living with AIDS</a:t>
          </a:r>
          <a:endParaRPr lang="en-US" dirty="0"/>
        </a:p>
      </dgm:t>
    </dgm:pt>
    <dgm:pt modelId="{8EAB76E9-4ABD-496F-B54A-FC90F73B56A1}" type="parTrans" cxnId="{0D8CCBEC-31DD-4359-9456-8A5C8C6871F7}">
      <dgm:prSet/>
      <dgm:spPr/>
      <dgm:t>
        <a:bodyPr/>
        <a:lstStyle/>
        <a:p>
          <a:endParaRPr lang="en-US"/>
        </a:p>
      </dgm:t>
    </dgm:pt>
    <dgm:pt modelId="{8E331878-DA11-413B-A008-CC7B7FEF21BC}" type="sibTrans" cxnId="{0D8CCBEC-31DD-4359-9456-8A5C8C6871F7}">
      <dgm:prSet/>
      <dgm:spPr/>
      <dgm:t>
        <a:bodyPr/>
        <a:lstStyle/>
        <a:p>
          <a:endParaRPr lang="en-US"/>
        </a:p>
      </dgm:t>
    </dgm:pt>
    <dgm:pt modelId="{F39C7A71-7562-4711-BFD2-D01F133F8A50}">
      <dgm:prSet phldrT="[Text]"/>
      <dgm:spPr/>
      <dgm:t>
        <a:bodyPr/>
        <a:lstStyle/>
        <a:p>
          <a:r>
            <a:rPr lang="en-US" dirty="0" smtClean="0"/>
            <a:t>(c) Charged or convicted of a crime</a:t>
          </a:r>
          <a:endParaRPr lang="en-US" dirty="0"/>
        </a:p>
      </dgm:t>
    </dgm:pt>
    <dgm:pt modelId="{970C6B69-4367-40ED-9596-2A955513579C}" type="parTrans" cxnId="{3F03DF92-CDEC-442E-B3F8-6202D2FEED8A}">
      <dgm:prSet/>
      <dgm:spPr/>
      <dgm:t>
        <a:bodyPr/>
        <a:lstStyle/>
        <a:p>
          <a:endParaRPr lang="en-US"/>
        </a:p>
      </dgm:t>
    </dgm:pt>
    <dgm:pt modelId="{49249D07-CE35-4D9B-AEE3-9447D8131B74}" type="sibTrans" cxnId="{3F03DF92-CDEC-442E-B3F8-6202D2FEED8A}">
      <dgm:prSet/>
      <dgm:spPr/>
      <dgm:t>
        <a:bodyPr/>
        <a:lstStyle/>
        <a:p>
          <a:endParaRPr lang="en-US"/>
        </a:p>
      </dgm:t>
    </dgm:pt>
    <dgm:pt modelId="{6FD53949-3BCF-454C-8E74-9627E6CEED4A}">
      <dgm:prSet phldrT="[Text]"/>
      <dgm:spPr/>
      <dgm:t>
        <a:bodyPr/>
        <a:lstStyle/>
        <a:p>
          <a:endParaRPr lang="en-US" dirty="0"/>
        </a:p>
      </dgm:t>
    </dgm:pt>
    <dgm:pt modelId="{5C13E80C-C167-4F42-A011-F8C429F5CFC2}" type="parTrans" cxnId="{F16454FB-2BE9-480A-9150-B0AC516C9CF9}">
      <dgm:prSet/>
      <dgm:spPr/>
      <dgm:t>
        <a:bodyPr/>
        <a:lstStyle/>
        <a:p>
          <a:endParaRPr lang="en-US"/>
        </a:p>
      </dgm:t>
    </dgm:pt>
    <dgm:pt modelId="{741611BA-1B35-4663-92A1-F842190A5BB3}" type="sibTrans" cxnId="{F16454FB-2BE9-480A-9150-B0AC516C9CF9}">
      <dgm:prSet/>
      <dgm:spPr/>
      <dgm:t>
        <a:bodyPr/>
        <a:lstStyle/>
        <a:p>
          <a:endParaRPr lang="en-US"/>
        </a:p>
      </dgm:t>
    </dgm:pt>
    <dgm:pt modelId="{177D2E82-8202-4FED-8A1A-FD706782AB77}">
      <dgm:prSet phldrT="[Text]"/>
      <dgm:spPr/>
      <dgm:t>
        <a:bodyPr/>
        <a:lstStyle/>
        <a:p>
          <a:r>
            <a:rPr lang="en-US" dirty="0" smtClean="0"/>
            <a:t>Always provide an accurate context for the child's story or image</a:t>
          </a:r>
          <a:endParaRPr lang="en-US" dirty="0"/>
        </a:p>
      </dgm:t>
    </dgm:pt>
    <dgm:pt modelId="{F680C9A2-F062-49C6-8AE0-59616C8CEC86}" type="parTrans" cxnId="{722B5456-C790-4429-BFE8-3FB56128A52A}">
      <dgm:prSet/>
      <dgm:spPr/>
      <dgm:t>
        <a:bodyPr/>
        <a:lstStyle/>
        <a:p>
          <a:endParaRPr lang="en-US"/>
        </a:p>
      </dgm:t>
    </dgm:pt>
    <dgm:pt modelId="{A7742D59-C8F4-40F1-B540-9743BD26F92E}" type="sibTrans" cxnId="{722B5456-C790-4429-BFE8-3FB56128A52A}">
      <dgm:prSet/>
      <dgm:spPr/>
      <dgm:t>
        <a:bodyPr/>
        <a:lstStyle/>
        <a:p>
          <a:endParaRPr lang="en-US"/>
        </a:p>
      </dgm:t>
    </dgm:pt>
    <dgm:pt modelId="{5B015B7F-3B6D-4ACE-BAC0-5A944F176BAF}" type="pres">
      <dgm:prSet presAssocID="{A1ADBC03-78A8-40CF-8DF5-F7ED911AE32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CA14B74-CEFB-4386-8842-FFC2BF425206}" type="pres">
      <dgm:prSet presAssocID="{F5B70550-54CD-4455-A150-F4B16BC19007}" presName="linNode" presStyleCnt="0"/>
      <dgm:spPr/>
    </dgm:pt>
    <dgm:pt modelId="{5AB9F3B4-83A1-46A8-A9C9-008C7D79C67E}" type="pres">
      <dgm:prSet presAssocID="{F5B70550-54CD-4455-A150-F4B16BC19007}" presName="parentShp" presStyleLbl="node1" presStyleIdx="0" presStyleCnt="2" custScaleX="35186" custScaleY="79436" custLinFactNeighborX="-52273" custLinFactNeighborY="-5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6F0611-978A-4A12-B542-3CA2AF9D2106}" type="pres">
      <dgm:prSet presAssocID="{F5B70550-54CD-4455-A150-F4B16BC19007}" presName="childShp" presStyleLbl="bgAccFollowNode1" presStyleIdx="0" presStyleCnt="2" custScaleX="133950" custScaleY="67738" custLinFactNeighborX="-5093" custLinFactNeighborY="59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A6CFA9-43C4-4F39-BFFF-8889D6FB4C02}" type="pres">
      <dgm:prSet presAssocID="{9EA409E4-3CAB-4B4D-8987-68458F5693F1}" presName="spacing" presStyleCnt="0"/>
      <dgm:spPr/>
    </dgm:pt>
    <dgm:pt modelId="{E06F28F7-EA8D-4A61-BD31-EE21945F3DEE}" type="pres">
      <dgm:prSet presAssocID="{F361DD27-891E-4EC6-8ECE-09CC15F4FE52}" presName="linNode" presStyleCnt="0"/>
      <dgm:spPr/>
    </dgm:pt>
    <dgm:pt modelId="{88034428-7D24-49D5-8647-D6A3CDB090DD}" type="pres">
      <dgm:prSet presAssocID="{F361DD27-891E-4EC6-8ECE-09CC15F4FE52}" presName="parentShp" presStyleLbl="node1" presStyleIdx="1" presStyleCnt="2" custScaleX="34260" custScaleY="97760" custLinFactNeighborX="-16976" custLinFactNeighborY="-20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16ED64-C7AD-46B8-B364-3482F87E50CF}" type="pres">
      <dgm:prSet presAssocID="{F361DD27-891E-4EC6-8ECE-09CC15F4FE52}" presName="childShp" presStyleLbl="bgAccFollowNode1" presStyleIdx="1" presStyleCnt="2" custScaleX="137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D68C23-3875-4447-B76E-E9A2F2BFB5CA}" srcId="{A1ADBC03-78A8-40CF-8DF5-F7ED911AE32F}" destId="{F5B70550-54CD-4455-A150-F4B16BC19007}" srcOrd="0" destOrd="0" parTransId="{CE89BFD2-B722-43FA-AB69-BC5B2B0A8B02}" sibTransId="{9EA409E4-3CAB-4B4D-8987-68458F5693F1}"/>
    <dgm:cxn modelId="{F0EF234F-D68F-4B35-97C2-9C14C6796348}" type="presOf" srcId="{F39C7A71-7562-4711-BFD2-D01F133F8A50}" destId="{B716ED64-C7AD-46B8-B364-3482F87E50CF}" srcOrd="0" destOrd="3" presId="urn:microsoft.com/office/officeart/2005/8/layout/vList6"/>
    <dgm:cxn modelId="{7BB5B12D-2088-4070-95BF-03E29BE9B0D0}" type="presOf" srcId="{C7201198-38FB-4F35-8DBA-0A935836A611}" destId="{B716ED64-C7AD-46B8-B364-3482F87E50CF}" srcOrd="0" destOrd="1" presId="urn:microsoft.com/office/officeart/2005/8/layout/vList6"/>
    <dgm:cxn modelId="{CD4907D3-2290-44D6-901D-0CA532862214}" type="presOf" srcId="{177D2E82-8202-4FED-8A1A-FD706782AB77}" destId="{F16F0611-978A-4A12-B542-3CA2AF9D2106}" srcOrd="0" destOrd="1" presId="urn:microsoft.com/office/officeart/2005/8/layout/vList6"/>
    <dgm:cxn modelId="{9127407F-7C03-4F8F-B815-FB883609E081}" type="presOf" srcId="{F361DD27-891E-4EC6-8ECE-09CC15F4FE52}" destId="{88034428-7D24-49D5-8647-D6A3CDB090DD}" srcOrd="0" destOrd="0" presId="urn:microsoft.com/office/officeart/2005/8/layout/vList6"/>
    <dgm:cxn modelId="{722B5456-C790-4429-BFE8-3FB56128A52A}" srcId="{F5B70550-54CD-4455-A150-F4B16BC19007}" destId="{177D2E82-8202-4FED-8A1A-FD706782AB77}" srcOrd="1" destOrd="0" parTransId="{F680C9A2-F062-49C6-8AE0-59616C8CEC86}" sibTransId="{A7742D59-C8F4-40F1-B540-9743BD26F92E}"/>
    <dgm:cxn modelId="{30E97A89-1383-49F7-84B8-A7D408F5ED2D}" srcId="{F361DD27-891E-4EC6-8ECE-09CC15F4FE52}" destId="{B8141A3D-4F3B-4F11-961E-847D479577F0}" srcOrd="0" destOrd="0" parTransId="{19F42B5F-7821-4EF0-B1BB-1AE01FAF3F0A}" sibTransId="{B441A762-D33B-4260-923A-20234EAD1CAB}"/>
    <dgm:cxn modelId="{F93F74AC-FE50-487C-9F12-420223E517F4}" type="presOf" srcId="{6FD53949-3BCF-454C-8E74-9627E6CEED4A}" destId="{F16F0611-978A-4A12-B542-3CA2AF9D2106}" srcOrd="0" destOrd="0" presId="urn:microsoft.com/office/officeart/2005/8/layout/vList6"/>
    <dgm:cxn modelId="{3F03DF92-CDEC-442E-B3F8-6202D2FEED8A}" srcId="{F361DD27-891E-4EC6-8ECE-09CC15F4FE52}" destId="{F39C7A71-7562-4711-BFD2-D01F133F8A50}" srcOrd="3" destOrd="0" parTransId="{970C6B69-4367-40ED-9596-2A955513579C}" sibTransId="{49249D07-CE35-4D9B-AEE3-9447D8131B74}"/>
    <dgm:cxn modelId="{6C321636-53B9-4B22-8F3B-4A2A5E2B36C1}" type="presOf" srcId="{F5B70550-54CD-4455-A150-F4B16BC19007}" destId="{5AB9F3B4-83A1-46A8-A9C9-008C7D79C67E}" srcOrd="0" destOrd="0" presId="urn:microsoft.com/office/officeart/2005/8/layout/vList6"/>
    <dgm:cxn modelId="{F89954AF-6A9F-4BEE-8AE2-2146F641387D}" srcId="{A1ADBC03-78A8-40CF-8DF5-F7ED911AE32F}" destId="{F361DD27-891E-4EC6-8ECE-09CC15F4FE52}" srcOrd="1" destOrd="0" parTransId="{DDC1F0A1-E65B-471A-816A-70E8166DCFAF}" sibTransId="{5E1FBA6C-3D86-438D-88D2-75A351C22E4C}"/>
    <dgm:cxn modelId="{2FB70982-A318-4A88-A60E-FED8B6E5D25C}" type="presOf" srcId="{A1ADBC03-78A8-40CF-8DF5-F7ED911AE32F}" destId="{5B015B7F-3B6D-4ACE-BAC0-5A944F176BAF}" srcOrd="0" destOrd="0" presId="urn:microsoft.com/office/officeart/2005/8/layout/vList6"/>
    <dgm:cxn modelId="{EB4FCEA1-D16A-4921-AF7A-44B50379599D}" type="presOf" srcId="{B8141A3D-4F3B-4F11-961E-847D479577F0}" destId="{B716ED64-C7AD-46B8-B364-3482F87E50CF}" srcOrd="0" destOrd="0" presId="urn:microsoft.com/office/officeart/2005/8/layout/vList6"/>
    <dgm:cxn modelId="{525DF27D-F86D-40B7-B828-158DF6328A02}" srcId="{F361DD27-891E-4EC6-8ECE-09CC15F4FE52}" destId="{C7201198-38FB-4F35-8DBA-0A935836A611}" srcOrd="1" destOrd="0" parTransId="{A649F41C-B862-4ECD-948E-82C21A65258B}" sibTransId="{BFD3F39F-8DC5-4DF7-966E-94A52114A53D}"/>
    <dgm:cxn modelId="{0D8CCBEC-31DD-4359-9456-8A5C8C6871F7}" srcId="{F361DD27-891E-4EC6-8ECE-09CC15F4FE52}" destId="{D940E4EE-F0E1-4701-B7BB-565DB03A45F0}" srcOrd="2" destOrd="0" parTransId="{8EAB76E9-4ABD-496F-B54A-FC90F73B56A1}" sibTransId="{8E331878-DA11-413B-A008-CC7B7FEF21BC}"/>
    <dgm:cxn modelId="{626365E4-60CD-4F49-BFC8-40B7DA120B4C}" type="presOf" srcId="{D940E4EE-F0E1-4701-B7BB-565DB03A45F0}" destId="{B716ED64-C7AD-46B8-B364-3482F87E50CF}" srcOrd="0" destOrd="2" presId="urn:microsoft.com/office/officeart/2005/8/layout/vList6"/>
    <dgm:cxn modelId="{F16454FB-2BE9-480A-9150-B0AC516C9CF9}" srcId="{F5B70550-54CD-4455-A150-F4B16BC19007}" destId="{6FD53949-3BCF-454C-8E74-9627E6CEED4A}" srcOrd="0" destOrd="0" parTransId="{5C13E80C-C167-4F42-A011-F8C429F5CFC2}" sibTransId="{741611BA-1B35-4663-92A1-F842190A5BB3}"/>
    <dgm:cxn modelId="{277EA635-C222-4C4B-A03D-231ADF41E621}" type="presParOf" srcId="{5B015B7F-3B6D-4ACE-BAC0-5A944F176BAF}" destId="{ECA14B74-CEFB-4386-8842-FFC2BF425206}" srcOrd="0" destOrd="0" presId="urn:microsoft.com/office/officeart/2005/8/layout/vList6"/>
    <dgm:cxn modelId="{6B8F6308-6479-467A-8A6D-521E3ED196EE}" type="presParOf" srcId="{ECA14B74-CEFB-4386-8842-FFC2BF425206}" destId="{5AB9F3B4-83A1-46A8-A9C9-008C7D79C67E}" srcOrd="0" destOrd="0" presId="urn:microsoft.com/office/officeart/2005/8/layout/vList6"/>
    <dgm:cxn modelId="{3DCCB6CA-0695-4C48-8051-EFB5E88DC7D6}" type="presParOf" srcId="{ECA14B74-CEFB-4386-8842-FFC2BF425206}" destId="{F16F0611-978A-4A12-B542-3CA2AF9D2106}" srcOrd="1" destOrd="0" presId="urn:microsoft.com/office/officeart/2005/8/layout/vList6"/>
    <dgm:cxn modelId="{E953B2D1-678F-4868-9510-4E16376E4591}" type="presParOf" srcId="{5B015B7F-3B6D-4ACE-BAC0-5A944F176BAF}" destId="{FCA6CFA9-43C4-4F39-BFFF-8889D6FB4C02}" srcOrd="1" destOrd="0" presId="urn:microsoft.com/office/officeart/2005/8/layout/vList6"/>
    <dgm:cxn modelId="{26C74695-CBA8-46F4-B44C-108BB856C909}" type="presParOf" srcId="{5B015B7F-3B6D-4ACE-BAC0-5A944F176BAF}" destId="{E06F28F7-EA8D-4A61-BD31-EE21945F3DEE}" srcOrd="2" destOrd="0" presId="urn:microsoft.com/office/officeart/2005/8/layout/vList6"/>
    <dgm:cxn modelId="{5F817FB9-F218-4345-A9C1-1EC63A0C55D2}" type="presParOf" srcId="{E06F28F7-EA8D-4A61-BD31-EE21945F3DEE}" destId="{88034428-7D24-49D5-8647-D6A3CDB090DD}" srcOrd="0" destOrd="0" presId="urn:microsoft.com/office/officeart/2005/8/layout/vList6"/>
    <dgm:cxn modelId="{D475AC70-98D0-40AE-AF96-F57D436D790C}" type="presParOf" srcId="{E06F28F7-EA8D-4A61-BD31-EE21945F3DEE}" destId="{B716ED64-C7AD-46B8-B364-3482F87E50CF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8AFDA-705B-4C7A-9237-482F3BC68E9D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B4896-D548-45CB-B74B-E5A9F3942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0C652C1-AF33-40D0-A44F-31D78E05F245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23E825-3630-4B1E-8FB7-6F81369A42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652C1-AF33-40D0-A44F-31D78E05F245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E825-3630-4B1E-8FB7-6F81369A42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652C1-AF33-40D0-A44F-31D78E05F245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E825-3630-4B1E-8FB7-6F81369A42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652C1-AF33-40D0-A44F-31D78E05F245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E825-3630-4B1E-8FB7-6F81369A42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652C1-AF33-40D0-A44F-31D78E05F245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E825-3630-4B1E-8FB7-6F81369A42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652C1-AF33-40D0-A44F-31D78E05F245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E825-3630-4B1E-8FB7-6F81369A42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C652C1-AF33-40D0-A44F-31D78E05F245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23E825-3630-4B1E-8FB7-6F81369A42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0C652C1-AF33-40D0-A44F-31D78E05F245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023E825-3630-4B1E-8FB7-6F81369A42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652C1-AF33-40D0-A44F-31D78E05F245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E825-3630-4B1E-8FB7-6F81369A42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652C1-AF33-40D0-A44F-31D78E05F245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E825-3630-4B1E-8FB7-6F81369A42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652C1-AF33-40D0-A44F-31D78E05F245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E825-3630-4B1E-8FB7-6F81369A42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0C652C1-AF33-40D0-A44F-31D78E05F245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23E825-3630-4B1E-8FB7-6F81369A42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2362200"/>
          </a:xfrm>
        </p:spPr>
        <p:txBody>
          <a:bodyPr/>
          <a:lstStyle/>
          <a:p>
            <a:r>
              <a:rPr lang="en-US" dirty="0" smtClean="0"/>
              <a:t>NCPCR and UNICEF Media Guidelines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>DON’T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2057400"/>
            <a:ext cx="3200400" cy="22467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 indecent/negative representation of children </a:t>
            </a:r>
          </a:p>
          <a:p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2057400"/>
            <a:ext cx="3200400" cy="22467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No seen of violence on children</a:t>
            </a:r>
          </a:p>
          <a:p>
            <a:endParaRPr lang="en-US" sz="28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UNICEF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UNICEF materials are protected by copyright, including text, photographs, other images and videotapes. </a:t>
            </a:r>
          </a:p>
          <a:p>
            <a:r>
              <a:rPr lang="en-US" dirty="0" smtClean="0"/>
              <a:t>Permission to use any UNICEF material must be requested from the originating UNICEF office, and will only be granted on condition that these principles and guidelines are adhered to.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2667000"/>
            <a:ext cx="5638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Meaning of Child/ Children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2800" dirty="0" smtClean="0"/>
              <a:t>A person(s) who has or haven’t completed 18 years of age.</a:t>
            </a:r>
          </a:p>
          <a:p>
            <a:r>
              <a:rPr lang="en-US" b="1" u="sng" dirty="0" smtClean="0"/>
              <a:t>Meaning of Media: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2800" dirty="0" smtClean="0"/>
              <a:t>It should not be limited to any news paper, magazine, news-sheet or electronic media.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NCPCR Principles: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Interviewing a Child by the media: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009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Do’s when creating programs on Child Sexual abuse and exploitation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8229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009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Don’ts when creating programs on Child Sexual abuse and exploitation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8229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UNICEF REPORTING GUIDELINES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Guideline for Interviewing Children: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458200" cy="469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Guidelines for reporting on children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370</TotalTime>
  <Words>484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NCPCR and UNICEF Media Guidelines</vt:lpstr>
      <vt:lpstr>Slide 2</vt:lpstr>
      <vt:lpstr>NCPCR Principles:</vt:lpstr>
      <vt:lpstr>Interviewing a Child by the media:</vt:lpstr>
      <vt:lpstr> Do’s when creating programs on Child Sexual abuse and exploitation</vt:lpstr>
      <vt:lpstr> Don’ts when creating programs on Child Sexual abuse and exploitation</vt:lpstr>
      <vt:lpstr>UNICEF REPORTING GUIDELINES</vt:lpstr>
      <vt:lpstr>Guideline for Interviewing Children:</vt:lpstr>
      <vt:lpstr>Guidelines for reporting on children</vt:lpstr>
      <vt:lpstr>DON’T  </vt:lpstr>
      <vt:lpstr>Use of UNICEF Materials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NCPCR and UNICEF Media Guidelines</dc:title>
  <dc:creator>Windows User</dc:creator>
  <cp:lastModifiedBy>user</cp:lastModifiedBy>
  <cp:revision>36</cp:revision>
  <dcterms:created xsi:type="dcterms:W3CDTF">2019-09-06T08:50:53Z</dcterms:created>
  <dcterms:modified xsi:type="dcterms:W3CDTF">2019-09-07T10:16:00Z</dcterms:modified>
</cp:coreProperties>
</file>